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59" r:id="rId5"/>
    <p:sldId id="260" r:id="rId6"/>
    <p:sldId id="261" r:id="rId7"/>
    <p:sldId id="262" r:id="rId8"/>
    <p:sldId id="267" r:id="rId9"/>
    <p:sldId id="270" r:id="rId10"/>
    <p:sldId id="271" r:id="rId11"/>
    <p:sldId id="272" r:id="rId12"/>
    <p:sldId id="263" r:id="rId13"/>
    <p:sldId id="264" r:id="rId14"/>
    <p:sldId id="265" r:id="rId15"/>
    <p:sldId id="273" r:id="rId16"/>
    <p:sldId id="266" r:id="rId17"/>
    <p:sldId id="268" r:id="rId18"/>
    <p:sldId id="26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67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3B1EE8-666F-4E3C-8DEB-12BC385437DE}" type="datetimeFigureOut">
              <a:rPr lang="en-IN" smtClean="0"/>
              <a:pPr/>
              <a:t>31-08-2024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D97D1E-CFF0-4EB2-B7B4-580F61E87D46}"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768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BB7A894-33D9-4055-BA46-A123238FB039}" type="slidenum">
              <a:rPr lang="en-US" smtClean="0">
                <a:latin typeface="Arial" pitchFamily="34" charset="0"/>
              </a:rPr>
              <a:pPr/>
              <a:t>8</a:t>
            </a:fld>
            <a:endParaRPr lang="en-US">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1F5F5BE-FD3B-40E3-90DF-51E80B89FF83}" type="datetimeFigureOut">
              <a:rPr lang="en-IN" smtClean="0"/>
              <a:pPr/>
              <a:t>31-08-2024</a:t>
            </a:fld>
            <a:endParaRPr lang="en-IN"/>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IN"/>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D659901-4794-4ABB-9E2A-727BB2336C7D}"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D1F5F5BE-FD3B-40E3-90DF-51E80B89FF83}" type="datetimeFigureOut">
              <a:rPr lang="en-IN" smtClean="0"/>
              <a:pPr/>
              <a:t>31-08-2024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D659901-4794-4ABB-9E2A-727BB2336C7D}" type="slidenum">
              <a:rPr lang="en-IN" smtClean="0"/>
              <a:pPr/>
              <a:t>‹#›</a:t>
            </a:fld>
            <a:endParaRPr lang="en-IN"/>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D1F5F5BE-FD3B-40E3-90DF-51E80B89FF83}" type="datetimeFigureOut">
              <a:rPr lang="en-IN" smtClean="0"/>
              <a:pPr/>
              <a:t>31-08-2024</a:t>
            </a:fld>
            <a:endParaRPr lang="en-IN"/>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FD659901-4794-4ABB-9E2A-727BB2336C7D}" type="slidenum">
              <a:rPr lang="en-IN" smtClean="0"/>
              <a:pPr/>
              <a:t>‹#›</a:t>
            </a:fld>
            <a:endParaRPr lang="en-IN"/>
          </a:p>
        </p:txBody>
      </p:sp>
      <p:sp>
        <p:nvSpPr>
          <p:cNvPr id="14" name="Footer Placeholder 13"/>
          <p:cNvSpPr>
            <a:spLocks noGrp="1"/>
          </p:cNvSpPr>
          <p:nvPr>
            <p:ph type="ftr" sz="quarter" idx="12"/>
          </p:nvPr>
        </p:nvSpPr>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D1F5F5BE-FD3B-40E3-90DF-51E80B89FF83}" type="datetimeFigureOut">
              <a:rPr lang="en-IN" smtClean="0"/>
              <a:pPr/>
              <a:t>31-08-2024</a:t>
            </a:fld>
            <a:endParaRPr lang="en-IN"/>
          </a:p>
        </p:txBody>
      </p:sp>
      <p:sp>
        <p:nvSpPr>
          <p:cNvPr id="10" name="Slide Number Placeholder 9"/>
          <p:cNvSpPr>
            <a:spLocks noGrp="1"/>
          </p:cNvSpPr>
          <p:nvPr>
            <p:ph type="sldNum" sz="quarter" idx="16"/>
          </p:nvPr>
        </p:nvSpPr>
        <p:spPr/>
        <p:txBody>
          <a:bodyPr rtlCol="0"/>
          <a:lstStyle/>
          <a:p>
            <a:fld id="{FD659901-4794-4ABB-9E2A-727BB2336C7D}" type="slidenum">
              <a:rPr lang="en-IN" smtClean="0"/>
              <a:pPr/>
              <a:t>‹#›</a:t>
            </a:fld>
            <a:endParaRPr lang="en-IN"/>
          </a:p>
        </p:txBody>
      </p:sp>
      <p:sp>
        <p:nvSpPr>
          <p:cNvPr id="12" name="Footer Placeholder 11"/>
          <p:cNvSpPr>
            <a:spLocks noGrp="1"/>
          </p:cNvSpPr>
          <p:nvPr>
            <p:ph type="ftr" sz="quarter" idx="17"/>
          </p:nvPr>
        </p:nvSpPr>
        <p:spPr/>
        <p:txBody>
          <a:bodyPr rtlCol="0"/>
          <a:lstStyle/>
          <a:p>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D1F5F5BE-FD3B-40E3-90DF-51E80B89FF83}" type="datetimeFigureOut">
              <a:rPr lang="en-IN" smtClean="0"/>
              <a:pPr/>
              <a:t>31-08-2024</a:t>
            </a:fld>
            <a:endParaRPr lang="en-IN"/>
          </a:p>
        </p:txBody>
      </p:sp>
      <p:sp>
        <p:nvSpPr>
          <p:cNvPr id="12" name="Slide Number Placeholder 11"/>
          <p:cNvSpPr>
            <a:spLocks noGrp="1"/>
          </p:cNvSpPr>
          <p:nvPr>
            <p:ph type="sldNum" sz="quarter" idx="16"/>
          </p:nvPr>
        </p:nvSpPr>
        <p:spPr/>
        <p:txBody>
          <a:bodyPr rtlCol="0"/>
          <a:lstStyle/>
          <a:p>
            <a:fld id="{FD659901-4794-4ABB-9E2A-727BB2336C7D}" type="slidenum">
              <a:rPr lang="en-IN" smtClean="0"/>
              <a:pPr/>
              <a:t>‹#›</a:t>
            </a:fld>
            <a:endParaRPr lang="en-IN"/>
          </a:p>
        </p:txBody>
      </p:sp>
      <p:sp>
        <p:nvSpPr>
          <p:cNvPr id="14" name="Footer Placeholder 13"/>
          <p:cNvSpPr>
            <a:spLocks noGrp="1"/>
          </p:cNvSpPr>
          <p:nvPr>
            <p:ph type="ftr" sz="quarter" idx="17"/>
          </p:nvPr>
        </p:nvSpPr>
        <p:spPr/>
        <p:txBody>
          <a:bodyPr rtlCol="0"/>
          <a:lstStyle/>
          <a:p>
            <a:endParaRPr lang="en-IN"/>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1F5F5BE-FD3B-40E3-90DF-51E80B89FF83}" type="datetimeFigureOut">
              <a:rPr lang="en-IN" smtClean="0"/>
              <a:pPr/>
              <a:t>31-08-2024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D659901-4794-4ABB-9E2A-727BB2336C7D}"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F5F5BE-FD3B-40E3-90DF-51E80B89FF83}" type="datetimeFigureOut">
              <a:rPr lang="en-IN" smtClean="0"/>
              <a:pPr/>
              <a:t>31-08-2024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D659901-4794-4ABB-9E2A-727BB2336C7D}"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D1F5F5BE-FD3B-40E3-90DF-51E80B89FF83}" type="datetimeFigureOut">
              <a:rPr lang="en-IN" smtClean="0"/>
              <a:pPr/>
              <a:t>31-08-2024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D659901-4794-4ABB-9E2A-727BB2336C7D}" type="slidenum">
              <a:rPr lang="en-IN" smtClean="0"/>
              <a:pPr/>
              <a:t>‹#›</a:t>
            </a:fld>
            <a:endParaRPr lang="en-IN"/>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D1F5F5BE-FD3B-40E3-90DF-51E80B89FF83}" type="datetimeFigureOut">
              <a:rPr lang="en-IN" smtClean="0"/>
              <a:pPr/>
              <a:t>31-08-2024</a:t>
            </a:fld>
            <a:endParaRPr lang="en-IN"/>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FD659901-4794-4ABB-9E2A-727BB2336C7D}" type="slidenum">
              <a:rPr lang="en-IN" smtClean="0"/>
              <a:pPr/>
              <a:t>‹#›</a:t>
            </a:fld>
            <a:endParaRPr lang="en-IN"/>
          </a:p>
        </p:txBody>
      </p:sp>
      <p:sp>
        <p:nvSpPr>
          <p:cNvPr id="14" name="Footer Placeholder 13"/>
          <p:cNvSpPr>
            <a:spLocks noGrp="1"/>
          </p:cNvSpPr>
          <p:nvPr>
            <p:ph type="ftr" sz="quarter" idx="12"/>
          </p:nvPr>
        </p:nvSpPr>
        <p:spPr>
          <a:xfrm>
            <a:off x="1600200" y="6248206"/>
            <a:ext cx="4572000" cy="365125"/>
          </a:xfrm>
        </p:spPr>
        <p:txBody>
          <a:bodyPr rtlCol="0"/>
          <a:lstStyle/>
          <a:p>
            <a:endParaRPr lang="en-IN"/>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1F5F5BE-FD3B-40E3-90DF-51E80B89FF83}" type="datetimeFigureOut">
              <a:rPr lang="en-IN" smtClean="0"/>
              <a:pPr/>
              <a:t>31-08-2024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659901-4794-4ABB-9E2A-727BB2336C7D}"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D1F5F5BE-FD3B-40E3-90DF-51E80B89FF83}" type="datetimeFigureOut">
              <a:rPr lang="en-IN" smtClean="0"/>
              <a:pPr/>
              <a:t>31-08-2024</a:t>
            </a:fld>
            <a:endParaRPr lang="en-IN"/>
          </a:p>
        </p:txBody>
      </p:sp>
      <p:sp>
        <p:nvSpPr>
          <p:cNvPr id="5" name="Footer Placeholder 4"/>
          <p:cNvSpPr>
            <a:spLocks noGrp="1"/>
          </p:cNvSpPr>
          <p:nvPr>
            <p:ph type="ftr" sz="quarter" idx="11"/>
          </p:nvPr>
        </p:nvSpPr>
        <p:spPr>
          <a:xfrm>
            <a:off x="457201" y="6248207"/>
            <a:ext cx="5573483" cy="365125"/>
          </a:xfrm>
        </p:spPr>
        <p:txBody>
          <a:bodyPr/>
          <a:lstStyle/>
          <a:p>
            <a:endParaRPr lang="en-IN"/>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D659901-4794-4ABB-9E2A-727BB2336C7D}"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1F5F5BE-FD3B-40E3-90DF-51E80B89FF83}" type="datetimeFigureOut">
              <a:rPr lang="en-IN" smtClean="0"/>
              <a:pPr/>
              <a:t>31-08-2024</a:t>
            </a:fld>
            <a:endParaRPr lang="en-IN"/>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IN"/>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FD659901-4794-4ABB-9E2A-727BB2336C7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1998712"/>
            <a:ext cx="6477000" cy="1142256"/>
          </a:xfrm>
        </p:spPr>
        <p:txBody>
          <a:bodyPr/>
          <a:lstStyle/>
          <a:p>
            <a:r>
              <a:rPr lang="en-IN" dirty="0">
                <a:solidFill>
                  <a:srgbClr val="FFFF00"/>
                </a:solidFill>
              </a:rPr>
              <a:t>Transect survey</a:t>
            </a:r>
          </a:p>
        </p:txBody>
      </p:sp>
      <p:sp>
        <p:nvSpPr>
          <p:cNvPr id="3" name="Subtitle 2"/>
          <p:cNvSpPr>
            <a:spLocks noGrp="1"/>
          </p:cNvSpPr>
          <p:nvPr>
            <p:ph type="subTitle" idx="1"/>
          </p:nvPr>
        </p:nvSpPr>
        <p:spPr/>
        <p:txBody>
          <a:bodyPr/>
          <a:lstStyle/>
          <a:p>
            <a:r>
              <a:rPr lang="en-IN" b="1" dirty="0">
                <a:solidFill>
                  <a:schemeClr val="bg1"/>
                </a:solidFill>
              </a:rPr>
              <a:t>Dr. </a:t>
            </a:r>
            <a:r>
              <a:rPr lang="en-IN" b="1" dirty="0" err="1">
                <a:solidFill>
                  <a:schemeClr val="bg1"/>
                </a:solidFill>
              </a:rPr>
              <a:t>Pranjit</a:t>
            </a:r>
            <a:r>
              <a:rPr lang="en-IN" b="1" dirty="0">
                <a:solidFill>
                  <a:schemeClr val="bg1"/>
                </a:solidFill>
              </a:rPr>
              <a:t> Kumar </a:t>
            </a:r>
            <a:r>
              <a:rPr lang="en-IN" b="1" dirty="0" err="1">
                <a:solidFill>
                  <a:schemeClr val="bg1"/>
                </a:solidFill>
              </a:rPr>
              <a:t>Sarma</a:t>
            </a:r>
            <a:endParaRPr lang="en-IN"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solidFill>
              </a:rPr>
              <a:t>Transect survey</a:t>
            </a:r>
          </a:p>
        </p:txBody>
      </p:sp>
      <p:sp>
        <p:nvSpPr>
          <p:cNvPr id="4" name="Content Placeholder 3"/>
          <p:cNvSpPr>
            <a:spLocks noGrp="1"/>
          </p:cNvSpPr>
          <p:nvPr>
            <p:ph sz="quarter" idx="1"/>
          </p:nvPr>
        </p:nvSpPr>
        <p:spPr>
          <a:xfrm>
            <a:off x="611560" y="1752600"/>
            <a:ext cx="8151440" cy="4419600"/>
          </a:xfrm>
        </p:spPr>
        <p:txBody>
          <a:bodyPr>
            <a:normAutofit lnSpcReduction="10000"/>
          </a:bodyPr>
          <a:lstStyle/>
          <a:p>
            <a:pPr algn="just"/>
            <a:r>
              <a:rPr lang="en-IN" sz="2400" dirty="0"/>
              <a:t>A transect is a line following a route along which a survey or observations are made.</a:t>
            </a:r>
          </a:p>
          <a:p>
            <a:pPr algn="just"/>
            <a:r>
              <a:rPr lang="en-IN" sz="2400" dirty="0"/>
              <a:t>The transect is an important geographic tool for studying changes in human and/or physical characteristics from one place to another.</a:t>
            </a:r>
          </a:p>
          <a:p>
            <a:pPr algn="just"/>
            <a:r>
              <a:rPr lang="en-IN" sz="2400" dirty="0"/>
              <a:t>An urban transect, usually following a street or several streets, may show changes in land use, the nature of buildings such as houses and shops, or features such as schools, churches, community centres, and parks.</a:t>
            </a:r>
          </a:p>
          <a:p>
            <a:pPr algn="just"/>
            <a:r>
              <a:rPr lang="en-IN" sz="2400" dirty="0"/>
              <a:t>A rural transect might follow a road, section line, or stream, and show the kinds of crops in adjoining fields, farm buildings, vegetation, or changing features along a riverbank.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solidFill>
              </a:rPr>
              <a:t>Transect survey</a:t>
            </a:r>
            <a:endParaRPr lang="en-IN" dirty="0"/>
          </a:p>
        </p:txBody>
      </p:sp>
      <p:sp>
        <p:nvSpPr>
          <p:cNvPr id="4" name="Content Placeholder 3"/>
          <p:cNvSpPr>
            <a:spLocks noGrp="1"/>
          </p:cNvSpPr>
          <p:nvPr>
            <p:ph sz="quarter" idx="1"/>
          </p:nvPr>
        </p:nvSpPr>
        <p:spPr>
          <a:xfrm>
            <a:off x="2771800" y="1752600"/>
            <a:ext cx="5991200" cy="4419600"/>
          </a:xfrm>
        </p:spPr>
        <p:txBody>
          <a:bodyPr>
            <a:normAutofit lnSpcReduction="10000"/>
          </a:bodyPr>
          <a:lstStyle/>
          <a:p>
            <a:pPr algn="just"/>
            <a:r>
              <a:rPr lang="en-IN" dirty="0"/>
              <a:t>Transects may show features that are along the actual line selected (line transect) or, more commonly, may show what is on either side of the line (belt transect). </a:t>
            </a:r>
          </a:p>
          <a:p>
            <a:pPr algn="just"/>
            <a:endParaRPr lang="en-IN" dirty="0"/>
          </a:p>
          <a:p>
            <a:pPr algn="just"/>
            <a:r>
              <a:rPr lang="en-IN" dirty="0"/>
              <a:t>Depending on the kinds of features being observed, transects can be a single straight line, straight line segments, or curved lines. </a:t>
            </a:r>
          </a:p>
        </p:txBody>
      </p:sp>
      <p:pic>
        <p:nvPicPr>
          <p:cNvPr id="1026" name="Picture 2"/>
          <p:cNvPicPr>
            <a:picLocks noChangeAspect="1" noChangeArrowheads="1"/>
          </p:cNvPicPr>
          <p:nvPr/>
        </p:nvPicPr>
        <p:blipFill>
          <a:blip r:embed="rId2" cstate="print"/>
          <a:srcRect l="57704" t="18831" r="3852" b="37975"/>
          <a:stretch>
            <a:fillRect/>
          </a:stretch>
        </p:blipFill>
        <p:spPr bwMode="auto">
          <a:xfrm>
            <a:off x="38023" y="2222459"/>
            <a:ext cx="3021078" cy="190927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57481" t="18560" r="4519" b="31926"/>
          <a:stretch>
            <a:fillRect/>
          </a:stretch>
        </p:blipFill>
        <p:spPr bwMode="auto">
          <a:xfrm>
            <a:off x="131074" y="4268487"/>
            <a:ext cx="2710774" cy="198684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solidFill>
              </a:rPr>
              <a:t>Procedures of Transect survey</a:t>
            </a:r>
            <a:endParaRPr lang="en-IN" dirty="0"/>
          </a:p>
        </p:txBody>
      </p:sp>
      <p:sp>
        <p:nvSpPr>
          <p:cNvPr id="3" name="Content Placeholder 2"/>
          <p:cNvSpPr>
            <a:spLocks noGrp="1"/>
          </p:cNvSpPr>
          <p:nvPr>
            <p:ph sz="quarter" idx="1"/>
          </p:nvPr>
        </p:nvSpPr>
        <p:spPr>
          <a:xfrm>
            <a:off x="612648" y="1556792"/>
            <a:ext cx="8153400" cy="4495800"/>
          </a:xfrm>
        </p:spPr>
        <p:txBody>
          <a:bodyPr/>
          <a:lstStyle/>
          <a:p>
            <a:pPr algn="just"/>
            <a:r>
              <a:rPr lang="en-IN" b="1" dirty="0"/>
              <a:t>Planning: </a:t>
            </a:r>
          </a:p>
          <a:p>
            <a:pPr lvl="1" algn="just"/>
            <a:r>
              <a:rPr lang="en-IN" dirty="0"/>
              <a:t>Select the transect route carefully and identify the start and end points and take the GPS Coordinates. It is important to be familiar with the transect route to ensure that it passes through a variety of zones so that the completed transect will provide meaningful information. </a:t>
            </a:r>
          </a:p>
        </p:txBody>
      </p:sp>
      <p:pic>
        <p:nvPicPr>
          <p:cNvPr id="2050" name="Picture 2"/>
          <p:cNvPicPr>
            <a:picLocks noChangeAspect="1" noChangeArrowheads="1"/>
          </p:cNvPicPr>
          <p:nvPr/>
        </p:nvPicPr>
        <p:blipFill>
          <a:blip r:embed="rId2" cstate="print"/>
          <a:srcRect l="60889" t="17646" r="13111" b="50091"/>
          <a:stretch>
            <a:fillRect/>
          </a:stretch>
        </p:blipFill>
        <p:spPr bwMode="auto">
          <a:xfrm>
            <a:off x="539552" y="4509120"/>
            <a:ext cx="2808312" cy="1960218"/>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l="59185" t="20140" r="8296" b="26395"/>
          <a:stretch>
            <a:fillRect/>
          </a:stretch>
        </p:blipFill>
        <p:spPr bwMode="auto">
          <a:xfrm>
            <a:off x="3953537" y="4090253"/>
            <a:ext cx="2876920" cy="2660659"/>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solidFill>
              </a:rPr>
              <a:t>Procedures of Transect Survey</a:t>
            </a:r>
            <a:endParaRPr lang="en-IN" dirty="0"/>
          </a:p>
        </p:txBody>
      </p:sp>
      <p:sp>
        <p:nvSpPr>
          <p:cNvPr id="3" name="Content Placeholder 2"/>
          <p:cNvSpPr>
            <a:spLocks noGrp="1"/>
          </p:cNvSpPr>
          <p:nvPr>
            <p:ph sz="quarter" idx="1"/>
          </p:nvPr>
        </p:nvSpPr>
        <p:spPr/>
        <p:txBody>
          <a:bodyPr>
            <a:normAutofit/>
          </a:bodyPr>
          <a:lstStyle/>
          <a:p>
            <a:pPr algn="just"/>
            <a:r>
              <a:rPr lang="en-IN" b="1" dirty="0"/>
              <a:t>Mapping: </a:t>
            </a:r>
          </a:p>
          <a:p>
            <a:pPr algn="just"/>
            <a:endParaRPr lang="en-IN" b="1" dirty="0"/>
          </a:p>
          <a:p>
            <a:pPr lvl="1" algn="just"/>
            <a:r>
              <a:rPr lang="en-IN" dirty="0"/>
              <a:t>Once the route has been selected, it should be drawn carefully on an appropriate map of the area of interest. Then, follow the route and, on the field copy of the map, note the features that you see as you progress along the selected line. This will be the first draft of your transect. It’s a good idea to write brief notes on what you see along the way to ensure that you have all the information you will need to complete the transect.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solidFill>
              </a:rPr>
              <a:t>Procedures of Transect Survey</a:t>
            </a:r>
            <a:endParaRPr lang="en-IN" dirty="0"/>
          </a:p>
        </p:txBody>
      </p:sp>
      <p:sp>
        <p:nvSpPr>
          <p:cNvPr id="3" name="Content Placeholder 2"/>
          <p:cNvSpPr>
            <a:spLocks noGrp="1"/>
          </p:cNvSpPr>
          <p:nvPr>
            <p:ph sz="quarter" idx="1"/>
          </p:nvPr>
        </p:nvSpPr>
        <p:spPr/>
        <p:txBody>
          <a:bodyPr>
            <a:normAutofit/>
          </a:bodyPr>
          <a:lstStyle/>
          <a:p>
            <a:r>
              <a:rPr lang="en-IN" b="1" dirty="0"/>
              <a:t>Creating: </a:t>
            </a:r>
          </a:p>
          <a:p>
            <a:pPr lvl="1"/>
            <a:r>
              <a:rPr lang="en-IN" dirty="0"/>
              <a:t>Now it’s time to prepare the final presentation of the transect. Once back in the classroom, copy the route onto a new map and, using appropriate symbols and shading, show the features and changes along the route. Brief notes can be written in appropriate spaces on either side of the features and symbols along your transect route. Make sure that the transect presentation has a title and legend.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solidFill>
              </a:rPr>
              <a:t>Procedures of Transect Survey</a:t>
            </a:r>
            <a:endParaRPr lang="en-IN" dirty="0"/>
          </a:p>
        </p:txBody>
      </p:sp>
      <p:sp>
        <p:nvSpPr>
          <p:cNvPr id="3" name="Content Placeholder 2"/>
          <p:cNvSpPr>
            <a:spLocks noGrp="1"/>
          </p:cNvSpPr>
          <p:nvPr>
            <p:ph sz="quarter" idx="1"/>
          </p:nvPr>
        </p:nvSpPr>
        <p:spPr/>
        <p:txBody>
          <a:bodyPr/>
          <a:lstStyle/>
          <a:p>
            <a:r>
              <a:rPr lang="en-IN" b="1" dirty="0"/>
              <a:t>Analyzing: </a:t>
            </a:r>
          </a:p>
          <a:p>
            <a:endParaRPr lang="en-IN" b="1" dirty="0"/>
          </a:p>
          <a:p>
            <a:pPr lvl="1"/>
            <a:r>
              <a:rPr lang="en-IN" dirty="0"/>
              <a:t>The completed transect can be used to analyze the changes and the possible relationships between physical and human features along the route. If another student has selected the same route or segment of a route, the two transects can be analyzed in terms of the similarities and differences and the varying perceptions that different people may have of the same area.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5"/>
          <p:cNvSpPr txBox="1">
            <a:spLocks noChangeArrowheads="1"/>
          </p:cNvSpPr>
          <p:nvPr/>
        </p:nvSpPr>
        <p:spPr bwMode="auto">
          <a:xfrm>
            <a:off x="251520" y="304800"/>
            <a:ext cx="4120039" cy="307777"/>
          </a:xfrm>
          <a:prstGeom prst="rect">
            <a:avLst/>
          </a:prstGeom>
          <a:noFill/>
          <a:ln w="9525">
            <a:noFill/>
            <a:miter lim="800000"/>
            <a:headEnd/>
            <a:tailEnd/>
          </a:ln>
        </p:spPr>
        <p:txBody>
          <a:bodyPr wrap="none">
            <a:spAutoFit/>
          </a:bodyPr>
          <a:lstStyle/>
          <a:p>
            <a:r>
              <a:rPr lang="en-US" sz="1400" b="1" dirty="0">
                <a:latin typeface="Bookman Old Style" pitchFamily="18" charset="0"/>
              </a:rPr>
              <a:t>Vegetation Survey Using Transect Method</a:t>
            </a:r>
          </a:p>
        </p:txBody>
      </p:sp>
      <p:sp>
        <p:nvSpPr>
          <p:cNvPr id="27652" name="Text Box 6"/>
          <p:cNvSpPr txBox="1">
            <a:spLocks noChangeArrowheads="1"/>
          </p:cNvSpPr>
          <p:nvPr/>
        </p:nvSpPr>
        <p:spPr bwMode="auto">
          <a:xfrm>
            <a:off x="3916910" y="6400800"/>
            <a:ext cx="731290" cy="253916"/>
          </a:xfrm>
          <a:prstGeom prst="rect">
            <a:avLst/>
          </a:prstGeom>
          <a:noFill/>
          <a:ln w="9525">
            <a:noFill/>
            <a:miter lim="800000"/>
            <a:headEnd/>
            <a:tailEnd/>
          </a:ln>
        </p:spPr>
        <p:txBody>
          <a:bodyPr wrap="none">
            <a:spAutoFit/>
          </a:bodyPr>
          <a:lstStyle/>
          <a:p>
            <a:r>
              <a:rPr lang="en-US" sz="1050" b="1" i="1" dirty="0">
                <a:solidFill>
                  <a:schemeClr val="bg1"/>
                </a:solidFill>
              </a:rPr>
              <a:t>© pranjit</a:t>
            </a:r>
          </a:p>
        </p:txBody>
      </p:sp>
      <p:pic>
        <p:nvPicPr>
          <p:cNvPr id="105474" name="Picture 2"/>
          <p:cNvPicPr>
            <a:picLocks noChangeAspect="1" noChangeArrowheads="1"/>
          </p:cNvPicPr>
          <p:nvPr/>
        </p:nvPicPr>
        <p:blipFill>
          <a:blip r:embed="rId3" cstate="print"/>
          <a:srcRect l="34375" t="8000" r="34375" b="17000"/>
          <a:stretch>
            <a:fillRect/>
          </a:stretch>
        </p:blipFill>
        <p:spPr bwMode="auto">
          <a:xfrm>
            <a:off x="4355976" y="188640"/>
            <a:ext cx="2434208" cy="3651312"/>
          </a:xfrm>
          <a:prstGeom prst="rect">
            <a:avLst/>
          </a:prstGeom>
          <a:noFill/>
          <a:ln w="9525">
            <a:noFill/>
            <a:miter lim="800000"/>
            <a:headEnd/>
            <a:tailEnd/>
          </a:ln>
          <a:effectLst/>
        </p:spPr>
      </p:pic>
      <p:pic>
        <p:nvPicPr>
          <p:cNvPr id="105475" name="Picture 3"/>
          <p:cNvPicPr>
            <a:picLocks noChangeAspect="1" noChangeArrowheads="1"/>
          </p:cNvPicPr>
          <p:nvPr/>
        </p:nvPicPr>
        <p:blipFill>
          <a:blip r:embed="rId4" cstate="print"/>
          <a:srcRect l="34375" t="7000" r="35000" b="16000"/>
          <a:stretch>
            <a:fillRect/>
          </a:stretch>
        </p:blipFill>
        <p:spPr bwMode="auto">
          <a:xfrm flipH="1">
            <a:off x="6868755" y="289529"/>
            <a:ext cx="2016350" cy="2971463"/>
          </a:xfrm>
          <a:prstGeom prst="rect">
            <a:avLst/>
          </a:prstGeom>
          <a:noFill/>
          <a:ln w="9525">
            <a:noFill/>
            <a:miter lim="800000"/>
            <a:headEnd/>
            <a:tailEnd/>
          </a:ln>
          <a:effectLst/>
        </p:spPr>
      </p:pic>
      <p:pic>
        <p:nvPicPr>
          <p:cNvPr id="105476" name="Picture 4"/>
          <p:cNvPicPr>
            <a:picLocks noChangeAspect="1" noChangeArrowheads="1"/>
          </p:cNvPicPr>
          <p:nvPr/>
        </p:nvPicPr>
        <p:blipFill>
          <a:blip r:embed="rId5" cstate="print"/>
          <a:srcRect l="34375" t="30000" r="34375" b="17000"/>
          <a:stretch>
            <a:fillRect/>
          </a:stretch>
        </p:blipFill>
        <p:spPr bwMode="auto">
          <a:xfrm>
            <a:off x="6767733" y="3321396"/>
            <a:ext cx="2285260" cy="2422376"/>
          </a:xfrm>
          <a:prstGeom prst="rect">
            <a:avLst/>
          </a:prstGeom>
          <a:noFill/>
          <a:ln w="9525">
            <a:noFill/>
            <a:miter lim="800000"/>
            <a:headEnd/>
            <a:tailEnd/>
          </a:ln>
          <a:effectLst/>
        </p:spPr>
      </p:pic>
      <p:pic>
        <p:nvPicPr>
          <p:cNvPr id="105477" name="Picture 5"/>
          <p:cNvPicPr>
            <a:picLocks noChangeAspect="1" noChangeArrowheads="1"/>
          </p:cNvPicPr>
          <p:nvPr/>
        </p:nvPicPr>
        <p:blipFill>
          <a:blip r:embed="rId6" cstate="print"/>
          <a:srcRect l="23750" t="18000" r="28750" b="16000"/>
          <a:stretch>
            <a:fillRect/>
          </a:stretch>
        </p:blipFill>
        <p:spPr bwMode="auto">
          <a:xfrm>
            <a:off x="3779912" y="3861048"/>
            <a:ext cx="2917889" cy="2485609"/>
          </a:xfrm>
          <a:prstGeom prst="rect">
            <a:avLst/>
          </a:prstGeom>
          <a:noFill/>
          <a:ln w="9525">
            <a:noFill/>
            <a:miter lim="800000"/>
            <a:headEnd/>
            <a:tailEnd/>
          </a:ln>
          <a:effectLst/>
        </p:spPr>
      </p:pic>
      <p:sp>
        <p:nvSpPr>
          <p:cNvPr id="14" name="Date Placeholder 13"/>
          <p:cNvSpPr>
            <a:spLocks noGrp="1"/>
          </p:cNvSpPr>
          <p:nvPr>
            <p:ph type="dt" sz="half" idx="10"/>
          </p:nvPr>
        </p:nvSpPr>
        <p:spPr/>
        <p:txBody>
          <a:bodyPr/>
          <a:lstStyle/>
          <a:p>
            <a:fld id="{345EE47F-61DA-420A-AFDE-D45446D2C905}" type="datetime1">
              <a:rPr lang="en-US" smtClean="0"/>
              <a:pPr/>
              <a:t>8/31/2024</a:t>
            </a:fld>
            <a:endParaRPr lang="en-US"/>
          </a:p>
        </p:txBody>
      </p:sp>
      <p:sp>
        <p:nvSpPr>
          <p:cNvPr id="15" name="Slide Number Placeholder 14"/>
          <p:cNvSpPr>
            <a:spLocks noGrp="1"/>
          </p:cNvSpPr>
          <p:nvPr>
            <p:ph type="sldNum" sz="quarter" idx="12"/>
          </p:nvPr>
        </p:nvSpPr>
        <p:spPr/>
        <p:txBody>
          <a:bodyPr/>
          <a:lstStyle/>
          <a:p>
            <a:fld id="{E1B37247-31E4-4D94-8156-1B3E3D1C9517}" type="slidenum">
              <a:rPr lang="en-US" smtClean="0"/>
              <a:pPr/>
              <a:t>8</a:t>
            </a:fld>
            <a:endParaRPr lang="en-US"/>
          </a:p>
        </p:txBody>
      </p:sp>
      <p:sp>
        <p:nvSpPr>
          <p:cNvPr id="16" name="Footer Placeholder 15"/>
          <p:cNvSpPr>
            <a:spLocks noGrp="1"/>
          </p:cNvSpPr>
          <p:nvPr>
            <p:ph type="ftr" sz="quarter" idx="11"/>
          </p:nvPr>
        </p:nvSpPr>
        <p:spPr/>
        <p:txBody>
          <a:bodyPr/>
          <a:lstStyle/>
          <a:p>
            <a:r>
              <a:rPr lang="en-US"/>
              <a:t>(c) pranjit</a:t>
            </a:r>
          </a:p>
        </p:txBody>
      </p:sp>
      <p:sp>
        <p:nvSpPr>
          <p:cNvPr id="19" name="Rectangle 18"/>
          <p:cNvSpPr/>
          <p:nvPr/>
        </p:nvSpPr>
        <p:spPr>
          <a:xfrm>
            <a:off x="395536" y="980728"/>
            <a:ext cx="3384376" cy="30243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Freeform 20"/>
          <p:cNvSpPr/>
          <p:nvPr/>
        </p:nvSpPr>
        <p:spPr>
          <a:xfrm>
            <a:off x="873284" y="1916935"/>
            <a:ext cx="2047902" cy="1586429"/>
          </a:xfrm>
          <a:custGeom>
            <a:avLst/>
            <a:gdLst>
              <a:gd name="connsiteX0" fmla="*/ 580943 w 2047902"/>
              <a:gd name="connsiteY0" fmla="*/ 1586429 h 1586429"/>
              <a:gd name="connsiteX1" fmla="*/ 580943 w 2047902"/>
              <a:gd name="connsiteY1" fmla="*/ 1586429 h 1586429"/>
              <a:gd name="connsiteX2" fmla="*/ 426706 w 2047902"/>
              <a:gd name="connsiteY2" fmla="*/ 1487277 h 1586429"/>
              <a:gd name="connsiteX3" fmla="*/ 404673 w 2047902"/>
              <a:gd name="connsiteY3" fmla="*/ 1454226 h 1586429"/>
              <a:gd name="connsiteX4" fmla="*/ 360605 w 2047902"/>
              <a:gd name="connsiteY4" fmla="*/ 1432193 h 1586429"/>
              <a:gd name="connsiteX5" fmla="*/ 327555 w 2047902"/>
              <a:gd name="connsiteY5" fmla="*/ 1410159 h 1586429"/>
              <a:gd name="connsiteX6" fmla="*/ 283487 w 2047902"/>
              <a:gd name="connsiteY6" fmla="*/ 1377108 h 1586429"/>
              <a:gd name="connsiteX7" fmla="*/ 217386 w 2047902"/>
              <a:gd name="connsiteY7" fmla="*/ 1311007 h 1586429"/>
              <a:gd name="connsiteX8" fmla="*/ 162302 w 2047902"/>
              <a:gd name="connsiteY8" fmla="*/ 1211855 h 1586429"/>
              <a:gd name="connsiteX9" fmla="*/ 140268 w 2047902"/>
              <a:gd name="connsiteY9" fmla="*/ 1178805 h 1586429"/>
              <a:gd name="connsiteX10" fmla="*/ 63150 w 2047902"/>
              <a:gd name="connsiteY10" fmla="*/ 1101687 h 1586429"/>
              <a:gd name="connsiteX11" fmla="*/ 30099 w 2047902"/>
              <a:gd name="connsiteY11" fmla="*/ 1035585 h 1586429"/>
              <a:gd name="connsiteX12" fmla="*/ 8065 w 2047902"/>
              <a:gd name="connsiteY12" fmla="*/ 1002535 h 1586429"/>
              <a:gd name="connsiteX13" fmla="*/ 30099 w 2047902"/>
              <a:gd name="connsiteY13" fmla="*/ 793214 h 1586429"/>
              <a:gd name="connsiteX14" fmla="*/ 85183 w 2047902"/>
              <a:gd name="connsiteY14" fmla="*/ 771181 h 1586429"/>
              <a:gd name="connsiteX15" fmla="*/ 129251 w 2047902"/>
              <a:gd name="connsiteY15" fmla="*/ 749147 h 1586429"/>
              <a:gd name="connsiteX16" fmla="*/ 206369 w 2047902"/>
              <a:gd name="connsiteY16" fmla="*/ 694063 h 1586429"/>
              <a:gd name="connsiteX17" fmla="*/ 283487 w 2047902"/>
              <a:gd name="connsiteY17" fmla="*/ 672029 h 1586429"/>
              <a:gd name="connsiteX18" fmla="*/ 316538 w 2047902"/>
              <a:gd name="connsiteY18" fmla="*/ 661012 h 1586429"/>
              <a:gd name="connsiteX19" fmla="*/ 371622 w 2047902"/>
              <a:gd name="connsiteY19" fmla="*/ 638978 h 1586429"/>
              <a:gd name="connsiteX20" fmla="*/ 481791 w 2047902"/>
              <a:gd name="connsiteY20" fmla="*/ 616945 h 1586429"/>
              <a:gd name="connsiteX21" fmla="*/ 503824 w 2047902"/>
              <a:gd name="connsiteY21" fmla="*/ 198304 h 1586429"/>
              <a:gd name="connsiteX22" fmla="*/ 536875 w 2047902"/>
              <a:gd name="connsiteY22" fmla="*/ 121185 h 1586429"/>
              <a:gd name="connsiteX23" fmla="*/ 569926 w 2047902"/>
              <a:gd name="connsiteY23" fmla="*/ 110169 h 1586429"/>
              <a:gd name="connsiteX24" fmla="*/ 625010 w 2047902"/>
              <a:gd name="connsiteY24" fmla="*/ 88135 h 1586429"/>
              <a:gd name="connsiteX25" fmla="*/ 702128 w 2047902"/>
              <a:gd name="connsiteY25" fmla="*/ 99152 h 1586429"/>
              <a:gd name="connsiteX26" fmla="*/ 757212 w 2047902"/>
              <a:gd name="connsiteY26" fmla="*/ 154236 h 1586429"/>
              <a:gd name="connsiteX27" fmla="*/ 790263 w 2047902"/>
              <a:gd name="connsiteY27" fmla="*/ 209320 h 1586429"/>
              <a:gd name="connsiteX28" fmla="*/ 823314 w 2047902"/>
              <a:gd name="connsiteY28" fmla="*/ 352540 h 1586429"/>
              <a:gd name="connsiteX29" fmla="*/ 922465 w 2047902"/>
              <a:gd name="connsiteY29" fmla="*/ 440675 h 1586429"/>
              <a:gd name="connsiteX30" fmla="*/ 955516 w 2047902"/>
              <a:gd name="connsiteY30" fmla="*/ 462708 h 1586429"/>
              <a:gd name="connsiteX31" fmla="*/ 1032634 w 2047902"/>
              <a:gd name="connsiteY31" fmla="*/ 484742 h 1586429"/>
              <a:gd name="connsiteX32" fmla="*/ 1252971 w 2047902"/>
              <a:gd name="connsiteY32" fmla="*/ 462708 h 1586429"/>
              <a:gd name="connsiteX33" fmla="*/ 1429241 w 2047902"/>
              <a:gd name="connsiteY33" fmla="*/ 385590 h 1586429"/>
              <a:gd name="connsiteX34" fmla="*/ 1770764 w 2047902"/>
              <a:gd name="connsiteY34" fmla="*/ 264405 h 1586429"/>
              <a:gd name="connsiteX35" fmla="*/ 1814832 w 2047902"/>
              <a:gd name="connsiteY35" fmla="*/ 242371 h 1586429"/>
              <a:gd name="connsiteX36" fmla="*/ 1858899 w 2047902"/>
              <a:gd name="connsiteY36" fmla="*/ 209320 h 1586429"/>
              <a:gd name="connsiteX37" fmla="*/ 1869916 w 2047902"/>
              <a:gd name="connsiteY37" fmla="*/ 88135 h 1586429"/>
              <a:gd name="connsiteX38" fmla="*/ 1880933 w 2047902"/>
              <a:gd name="connsiteY38" fmla="*/ 33051 h 1586429"/>
              <a:gd name="connsiteX39" fmla="*/ 1913983 w 2047902"/>
              <a:gd name="connsiteY39" fmla="*/ 0 h 1586429"/>
              <a:gd name="connsiteX40" fmla="*/ 1969068 w 2047902"/>
              <a:gd name="connsiteY40" fmla="*/ 11017 h 1586429"/>
              <a:gd name="connsiteX41" fmla="*/ 1991102 w 2047902"/>
              <a:gd name="connsiteY41" fmla="*/ 44067 h 1586429"/>
              <a:gd name="connsiteX42" fmla="*/ 2024152 w 2047902"/>
              <a:gd name="connsiteY42" fmla="*/ 154236 h 1586429"/>
              <a:gd name="connsiteX43" fmla="*/ 2046186 w 2047902"/>
              <a:gd name="connsiteY43" fmla="*/ 374573 h 1586429"/>
              <a:gd name="connsiteX44" fmla="*/ 1991102 w 2047902"/>
              <a:gd name="connsiteY44" fmla="*/ 683046 h 1586429"/>
              <a:gd name="connsiteX45" fmla="*/ 1969068 w 2047902"/>
              <a:gd name="connsiteY45" fmla="*/ 716096 h 1586429"/>
              <a:gd name="connsiteX46" fmla="*/ 1936017 w 2047902"/>
              <a:gd name="connsiteY46" fmla="*/ 782198 h 1586429"/>
              <a:gd name="connsiteX47" fmla="*/ 1891950 w 2047902"/>
              <a:gd name="connsiteY47" fmla="*/ 859316 h 1586429"/>
              <a:gd name="connsiteX48" fmla="*/ 1858899 w 2047902"/>
              <a:gd name="connsiteY48" fmla="*/ 892366 h 1586429"/>
              <a:gd name="connsiteX49" fmla="*/ 1781781 w 2047902"/>
              <a:gd name="connsiteY49" fmla="*/ 969484 h 1586429"/>
              <a:gd name="connsiteX50" fmla="*/ 1660596 w 2047902"/>
              <a:gd name="connsiteY50" fmla="*/ 1046602 h 1586429"/>
              <a:gd name="connsiteX51" fmla="*/ 1627545 w 2047902"/>
              <a:gd name="connsiteY51" fmla="*/ 1068636 h 1586429"/>
              <a:gd name="connsiteX52" fmla="*/ 1561444 w 2047902"/>
              <a:gd name="connsiteY52" fmla="*/ 1090670 h 1586429"/>
              <a:gd name="connsiteX53" fmla="*/ 1517376 w 2047902"/>
              <a:gd name="connsiteY53" fmla="*/ 1101687 h 1586429"/>
              <a:gd name="connsiteX54" fmla="*/ 1396191 w 2047902"/>
              <a:gd name="connsiteY54" fmla="*/ 1134737 h 1586429"/>
              <a:gd name="connsiteX55" fmla="*/ 1263988 w 2047902"/>
              <a:gd name="connsiteY55" fmla="*/ 1189822 h 1586429"/>
              <a:gd name="connsiteX56" fmla="*/ 1142803 w 2047902"/>
              <a:gd name="connsiteY56" fmla="*/ 1266940 h 1586429"/>
              <a:gd name="connsiteX57" fmla="*/ 1098735 w 2047902"/>
              <a:gd name="connsiteY57" fmla="*/ 1277957 h 1586429"/>
              <a:gd name="connsiteX58" fmla="*/ 1065685 w 2047902"/>
              <a:gd name="connsiteY58" fmla="*/ 1288973 h 1586429"/>
              <a:gd name="connsiteX59" fmla="*/ 1032634 w 2047902"/>
              <a:gd name="connsiteY59" fmla="*/ 1311007 h 1586429"/>
              <a:gd name="connsiteX60" fmla="*/ 999583 w 2047902"/>
              <a:gd name="connsiteY60" fmla="*/ 1377108 h 1586429"/>
              <a:gd name="connsiteX61" fmla="*/ 966533 w 2047902"/>
              <a:gd name="connsiteY61" fmla="*/ 1432193 h 1586429"/>
              <a:gd name="connsiteX62" fmla="*/ 933482 w 2047902"/>
              <a:gd name="connsiteY62" fmla="*/ 1454226 h 1586429"/>
              <a:gd name="connsiteX63" fmla="*/ 911449 w 2047902"/>
              <a:gd name="connsiteY63" fmla="*/ 1487277 h 1586429"/>
              <a:gd name="connsiteX64" fmla="*/ 812297 w 2047902"/>
              <a:gd name="connsiteY64" fmla="*/ 1520328 h 1586429"/>
              <a:gd name="connsiteX65" fmla="*/ 735179 w 2047902"/>
              <a:gd name="connsiteY65" fmla="*/ 1531345 h 1586429"/>
              <a:gd name="connsiteX66" fmla="*/ 702128 w 2047902"/>
              <a:gd name="connsiteY66" fmla="*/ 1542361 h 1586429"/>
              <a:gd name="connsiteX67" fmla="*/ 602976 w 2047902"/>
              <a:gd name="connsiteY67" fmla="*/ 1553378 h 1586429"/>
              <a:gd name="connsiteX68" fmla="*/ 580943 w 2047902"/>
              <a:gd name="connsiteY68" fmla="*/ 1586429 h 1586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47902" h="1586429">
                <a:moveTo>
                  <a:pt x="580943" y="1586429"/>
                </a:moveTo>
                <a:lnTo>
                  <a:pt x="580943" y="1586429"/>
                </a:lnTo>
                <a:cubicBezTo>
                  <a:pt x="522456" y="1553936"/>
                  <a:pt x="473240" y="1533811"/>
                  <a:pt x="426706" y="1487277"/>
                </a:cubicBezTo>
                <a:cubicBezTo>
                  <a:pt x="417344" y="1477914"/>
                  <a:pt x="414845" y="1462702"/>
                  <a:pt x="404673" y="1454226"/>
                </a:cubicBezTo>
                <a:cubicBezTo>
                  <a:pt x="392056" y="1443712"/>
                  <a:pt x="374864" y="1440341"/>
                  <a:pt x="360605" y="1432193"/>
                </a:cubicBezTo>
                <a:cubicBezTo>
                  <a:pt x="349109" y="1425624"/>
                  <a:pt x="338329" y="1417855"/>
                  <a:pt x="327555" y="1410159"/>
                </a:cubicBezTo>
                <a:cubicBezTo>
                  <a:pt x="312614" y="1399486"/>
                  <a:pt x="297135" y="1389391"/>
                  <a:pt x="283487" y="1377108"/>
                </a:cubicBezTo>
                <a:cubicBezTo>
                  <a:pt x="260326" y="1356263"/>
                  <a:pt x="217386" y="1311007"/>
                  <a:pt x="217386" y="1311007"/>
                </a:cubicBezTo>
                <a:cubicBezTo>
                  <a:pt x="197995" y="1252836"/>
                  <a:pt x="212810" y="1287617"/>
                  <a:pt x="162302" y="1211855"/>
                </a:cubicBezTo>
                <a:cubicBezTo>
                  <a:pt x="154958" y="1200838"/>
                  <a:pt x="149630" y="1188167"/>
                  <a:pt x="140268" y="1178805"/>
                </a:cubicBezTo>
                <a:cubicBezTo>
                  <a:pt x="114562" y="1153099"/>
                  <a:pt x="83315" y="1131935"/>
                  <a:pt x="63150" y="1101687"/>
                </a:cubicBezTo>
                <a:cubicBezTo>
                  <a:pt x="0" y="1006963"/>
                  <a:pt x="75714" y="1126814"/>
                  <a:pt x="30099" y="1035585"/>
                </a:cubicBezTo>
                <a:cubicBezTo>
                  <a:pt x="24178" y="1023742"/>
                  <a:pt x="15410" y="1013552"/>
                  <a:pt x="8065" y="1002535"/>
                </a:cubicBezTo>
                <a:cubicBezTo>
                  <a:pt x="15410" y="932761"/>
                  <a:pt x="7913" y="859773"/>
                  <a:pt x="30099" y="793214"/>
                </a:cubicBezTo>
                <a:cubicBezTo>
                  <a:pt x="36353" y="774453"/>
                  <a:pt x="67112" y="779213"/>
                  <a:pt x="85183" y="771181"/>
                </a:cubicBezTo>
                <a:cubicBezTo>
                  <a:pt x="100191" y="764511"/>
                  <a:pt x="115887" y="758693"/>
                  <a:pt x="129251" y="749147"/>
                </a:cubicBezTo>
                <a:cubicBezTo>
                  <a:pt x="204821" y="695168"/>
                  <a:pt x="115789" y="732882"/>
                  <a:pt x="206369" y="694063"/>
                </a:cubicBezTo>
                <a:cubicBezTo>
                  <a:pt x="232784" y="682742"/>
                  <a:pt x="255534" y="680016"/>
                  <a:pt x="283487" y="672029"/>
                </a:cubicBezTo>
                <a:cubicBezTo>
                  <a:pt x="294653" y="668839"/>
                  <a:pt x="305664" y="665090"/>
                  <a:pt x="316538" y="661012"/>
                </a:cubicBezTo>
                <a:cubicBezTo>
                  <a:pt x="335055" y="654068"/>
                  <a:pt x="352514" y="644073"/>
                  <a:pt x="371622" y="638978"/>
                </a:cubicBezTo>
                <a:cubicBezTo>
                  <a:pt x="407808" y="629329"/>
                  <a:pt x="481791" y="616945"/>
                  <a:pt x="481791" y="616945"/>
                </a:cubicBezTo>
                <a:cubicBezTo>
                  <a:pt x="489135" y="477398"/>
                  <a:pt x="493627" y="337672"/>
                  <a:pt x="503824" y="198304"/>
                </a:cubicBezTo>
                <a:cubicBezTo>
                  <a:pt x="504864" y="184096"/>
                  <a:pt x="531102" y="126957"/>
                  <a:pt x="536875" y="121185"/>
                </a:cubicBezTo>
                <a:cubicBezTo>
                  <a:pt x="545087" y="112974"/>
                  <a:pt x="559053" y="114246"/>
                  <a:pt x="569926" y="110169"/>
                </a:cubicBezTo>
                <a:cubicBezTo>
                  <a:pt x="588443" y="103225"/>
                  <a:pt x="606649" y="95480"/>
                  <a:pt x="625010" y="88135"/>
                </a:cubicBezTo>
                <a:cubicBezTo>
                  <a:pt x="650716" y="91807"/>
                  <a:pt x="677256" y="91691"/>
                  <a:pt x="702128" y="99152"/>
                </a:cubicBezTo>
                <a:cubicBezTo>
                  <a:pt x="731509" y="107966"/>
                  <a:pt x="742522" y="130731"/>
                  <a:pt x="757212" y="154236"/>
                </a:cubicBezTo>
                <a:cubicBezTo>
                  <a:pt x="768561" y="172394"/>
                  <a:pt x="779246" y="190959"/>
                  <a:pt x="790263" y="209320"/>
                </a:cubicBezTo>
                <a:cubicBezTo>
                  <a:pt x="801280" y="257060"/>
                  <a:pt x="804301" y="307385"/>
                  <a:pt x="823314" y="352540"/>
                </a:cubicBezTo>
                <a:cubicBezTo>
                  <a:pt x="850997" y="418287"/>
                  <a:pt x="874455" y="413241"/>
                  <a:pt x="922465" y="440675"/>
                </a:cubicBezTo>
                <a:cubicBezTo>
                  <a:pt x="933961" y="447244"/>
                  <a:pt x="943673" y="456787"/>
                  <a:pt x="955516" y="462708"/>
                </a:cubicBezTo>
                <a:cubicBezTo>
                  <a:pt x="971321" y="470610"/>
                  <a:pt x="1018514" y="481212"/>
                  <a:pt x="1032634" y="484742"/>
                </a:cubicBezTo>
                <a:cubicBezTo>
                  <a:pt x="1048328" y="483315"/>
                  <a:pt x="1227141" y="467874"/>
                  <a:pt x="1252971" y="462708"/>
                </a:cubicBezTo>
                <a:cubicBezTo>
                  <a:pt x="1330903" y="447122"/>
                  <a:pt x="1346242" y="416715"/>
                  <a:pt x="1429241" y="385590"/>
                </a:cubicBezTo>
                <a:cubicBezTo>
                  <a:pt x="1806061" y="244281"/>
                  <a:pt x="1551484" y="365610"/>
                  <a:pt x="1770764" y="264405"/>
                </a:cubicBezTo>
                <a:cubicBezTo>
                  <a:pt x="1785676" y="257523"/>
                  <a:pt x="1800905" y="251075"/>
                  <a:pt x="1814832" y="242371"/>
                </a:cubicBezTo>
                <a:cubicBezTo>
                  <a:pt x="1830402" y="232639"/>
                  <a:pt x="1844210" y="220337"/>
                  <a:pt x="1858899" y="209320"/>
                </a:cubicBezTo>
                <a:cubicBezTo>
                  <a:pt x="1862571" y="168925"/>
                  <a:pt x="1864885" y="128383"/>
                  <a:pt x="1869916" y="88135"/>
                </a:cubicBezTo>
                <a:cubicBezTo>
                  <a:pt x="1872239" y="69555"/>
                  <a:pt x="1872559" y="49799"/>
                  <a:pt x="1880933" y="33051"/>
                </a:cubicBezTo>
                <a:cubicBezTo>
                  <a:pt x="1887901" y="19116"/>
                  <a:pt x="1902966" y="11017"/>
                  <a:pt x="1913983" y="0"/>
                </a:cubicBezTo>
                <a:cubicBezTo>
                  <a:pt x="1932345" y="3672"/>
                  <a:pt x="1952810" y="1727"/>
                  <a:pt x="1969068" y="11017"/>
                </a:cubicBezTo>
                <a:cubicBezTo>
                  <a:pt x="1980564" y="17586"/>
                  <a:pt x="1985725" y="31968"/>
                  <a:pt x="1991102" y="44067"/>
                </a:cubicBezTo>
                <a:cubicBezTo>
                  <a:pt x="2006426" y="78546"/>
                  <a:pt x="2014997" y="117616"/>
                  <a:pt x="2024152" y="154236"/>
                </a:cubicBezTo>
                <a:cubicBezTo>
                  <a:pt x="2031497" y="227682"/>
                  <a:pt x="2047902" y="300781"/>
                  <a:pt x="2046186" y="374573"/>
                </a:cubicBezTo>
                <a:cubicBezTo>
                  <a:pt x="2044084" y="464962"/>
                  <a:pt x="2036989" y="591271"/>
                  <a:pt x="1991102" y="683046"/>
                </a:cubicBezTo>
                <a:cubicBezTo>
                  <a:pt x="1985181" y="694889"/>
                  <a:pt x="1976413" y="705079"/>
                  <a:pt x="1969068" y="716096"/>
                </a:cubicBezTo>
                <a:cubicBezTo>
                  <a:pt x="1948869" y="776692"/>
                  <a:pt x="1970187" y="722401"/>
                  <a:pt x="1936017" y="782198"/>
                </a:cubicBezTo>
                <a:cubicBezTo>
                  <a:pt x="1916430" y="816475"/>
                  <a:pt x="1916346" y="830041"/>
                  <a:pt x="1891950" y="859316"/>
                </a:cubicBezTo>
                <a:cubicBezTo>
                  <a:pt x="1881976" y="871285"/>
                  <a:pt x="1869916" y="881349"/>
                  <a:pt x="1858899" y="892366"/>
                </a:cubicBezTo>
                <a:cubicBezTo>
                  <a:pt x="1826324" y="957516"/>
                  <a:pt x="1852206" y="925469"/>
                  <a:pt x="1781781" y="969484"/>
                </a:cubicBezTo>
                <a:cubicBezTo>
                  <a:pt x="1741178" y="994861"/>
                  <a:pt x="1700872" y="1020710"/>
                  <a:pt x="1660596" y="1046602"/>
                </a:cubicBezTo>
                <a:cubicBezTo>
                  <a:pt x="1649458" y="1053762"/>
                  <a:pt x="1640106" y="1064449"/>
                  <a:pt x="1627545" y="1068636"/>
                </a:cubicBezTo>
                <a:lnTo>
                  <a:pt x="1561444" y="1090670"/>
                </a:lnTo>
                <a:cubicBezTo>
                  <a:pt x="1547080" y="1095458"/>
                  <a:pt x="1531740" y="1096899"/>
                  <a:pt x="1517376" y="1101687"/>
                </a:cubicBezTo>
                <a:cubicBezTo>
                  <a:pt x="1411223" y="1137071"/>
                  <a:pt x="1516057" y="1114759"/>
                  <a:pt x="1396191" y="1134737"/>
                </a:cubicBezTo>
                <a:cubicBezTo>
                  <a:pt x="1317170" y="1187417"/>
                  <a:pt x="1420384" y="1122795"/>
                  <a:pt x="1263988" y="1189822"/>
                </a:cubicBezTo>
                <a:cubicBezTo>
                  <a:pt x="1214552" y="1211009"/>
                  <a:pt x="1191652" y="1242515"/>
                  <a:pt x="1142803" y="1266940"/>
                </a:cubicBezTo>
                <a:cubicBezTo>
                  <a:pt x="1129260" y="1273711"/>
                  <a:pt x="1113294" y="1273797"/>
                  <a:pt x="1098735" y="1277957"/>
                </a:cubicBezTo>
                <a:cubicBezTo>
                  <a:pt x="1087569" y="1281147"/>
                  <a:pt x="1076702" y="1285301"/>
                  <a:pt x="1065685" y="1288973"/>
                </a:cubicBezTo>
                <a:cubicBezTo>
                  <a:pt x="1054668" y="1296318"/>
                  <a:pt x="1041997" y="1301644"/>
                  <a:pt x="1032634" y="1311007"/>
                </a:cubicBezTo>
                <a:cubicBezTo>
                  <a:pt x="1001062" y="1342579"/>
                  <a:pt x="1017503" y="1341268"/>
                  <a:pt x="999583" y="1377108"/>
                </a:cubicBezTo>
                <a:cubicBezTo>
                  <a:pt x="990007" y="1396260"/>
                  <a:pt x="980468" y="1415935"/>
                  <a:pt x="966533" y="1432193"/>
                </a:cubicBezTo>
                <a:cubicBezTo>
                  <a:pt x="957916" y="1442246"/>
                  <a:pt x="944499" y="1446882"/>
                  <a:pt x="933482" y="1454226"/>
                </a:cubicBezTo>
                <a:cubicBezTo>
                  <a:pt x="926138" y="1465243"/>
                  <a:pt x="921621" y="1478800"/>
                  <a:pt x="911449" y="1487277"/>
                </a:cubicBezTo>
                <a:cubicBezTo>
                  <a:pt x="884164" y="1510015"/>
                  <a:pt x="845255" y="1514835"/>
                  <a:pt x="812297" y="1520328"/>
                </a:cubicBezTo>
                <a:cubicBezTo>
                  <a:pt x="786683" y="1524597"/>
                  <a:pt x="760885" y="1527673"/>
                  <a:pt x="735179" y="1531345"/>
                </a:cubicBezTo>
                <a:cubicBezTo>
                  <a:pt x="724162" y="1535017"/>
                  <a:pt x="713583" y="1540452"/>
                  <a:pt x="702128" y="1542361"/>
                </a:cubicBezTo>
                <a:cubicBezTo>
                  <a:pt x="669326" y="1547828"/>
                  <a:pt x="635237" y="1545313"/>
                  <a:pt x="602976" y="1553378"/>
                </a:cubicBezTo>
                <a:cubicBezTo>
                  <a:pt x="584447" y="1558010"/>
                  <a:pt x="584615" y="1580921"/>
                  <a:pt x="580943" y="1586429"/>
                </a:cubicBezTo>
                <a:close/>
              </a:path>
            </a:pathLst>
          </a:cu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Freeform 21"/>
          <p:cNvSpPr/>
          <p:nvPr/>
        </p:nvSpPr>
        <p:spPr>
          <a:xfrm>
            <a:off x="1775182" y="1233889"/>
            <a:ext cx="1866809" cy="1156771"/>
          </a:xfrm>
          <a:custGeom>
            <a:avLst/>
            <a:gdLst>
              <a:gd name="connsiteX0" fmla="*/ 108702 w 1866809"/>
              <a:gd name="connsiteY0" fmla="*/ 1156771 h 1156771"/>
              <a:gd name="connsiteX1" fmla="*/ 108702 w 1866809"/>
              <a:gd name="connsiteY1" fmla="*/ 1156771 h 1156771"/>
              <a:gd name="connsiteX2" fmla="*/ 86669 w 1866809"/>
              <a:gd name="connsiteY2" fmla="*/ 1046603 h 1156771"/>
              <a:gd name="connsiteX3" fmla="*/ 64635 w 1866809"/>
              <a:gd name="connsiteY3" fmla="*/ 1013552 h 1156771"/>
              <a:gd name="connsiteX4" fmla="*/ 42601 w 1866809"/>
              <a:gd name="connsiteY4" fmla="*/ 925417 h 1156771"/>
              <a:gd name="connsiteX5" fmla="*/ 31584 w 1866809"/>
              <a:gd name="connsiteY5" fmla="*/ 881350 h 1156771"/>
              <a:gd name="connsiteX6" fmla="*/ 86669 w 1866809"/>
              <a:gd name="connsiteY6" fmla="*/ 517793 h 1156771"/>
              <a:gd name="connsiteX7" fmla="*/ 406158 w 1866809"/>
              <a:gd name="connsiteY7" fmla="*/ 506776 h 1156771"/>
              <a:gd name="connsiteX8" fmla="*/ 450225 w 1866809"/>
              <a:gd name="connsiteY8" fmla="*/ 440675 h 1156771"/>
              <a:gd name="connsiteX9" fmla="*/ 461242 w 1866809"/>
              <a:gd name="connsiteY9" fmla="*/ 407624 h 1156771"/>
              <a:gd name="connsiteX10" fmla="*/ 483276 w 1866809"/>
              <a:gd name="connsiteY10" fmla="*/ 374574 h 1156771"/>
              <a:gd name="connsiteX11" fmla="*/ 494293 w 1866809"/>
              <a:gd name="connsiteY11" fmla="*/ 264405 h 1156771"/>
              <a:gd name="connsiteX12" fmla="*/ 527343 w 1866809"/>
              <a:gd name="connsiteY12" fmla="*/ 242371 h 1156771"/>
              <a:gd name="connsiteX13" fmla="*/ 560394 w 1866809"/>
              <a:gd name="connsiteY13" fmla="*/ 209321 h 1156771"/>
              <a:gd name="connsiteX14" fmla="*/ 593445 w 1866809"/>
              <a:gd name="connsiteY14" fmla="*/ 187287 h 1156771"/>
              <a:gd name="connsiteX15" fmla="*/ 626495 w 1866809"/>
              <a:gd name="connsiteY15" fmla="*/ 176270 h 1156771"/>
              <a:gd name="connsiteX16" fmla="*/ 890900 w 1866809"/>
              <a:gd name="connsiteY16" fmla="*/ 165253 h 1156771"/>
              <a:gd name="connsiteX17" fmla="*/ 934967 w 1866809"/>
              <a:gd name="connsiteY17" fmla="*/ 143219 h 1156771"/>
              <a:gd name="connsiteX18" fmla="*/ 979035 w 1866809"/>
              <a:gd name="connsiteY18" fmla="*/ 110169 h 1156771"/>
              <a:gd name="connsiteX19" fmla="*/ 1078187 w 1866809"/>
              <a:gd name="connsiteY19" fmla="*/ 77118 h 1156771"/>
              <a:gd name="connsiteX20" fmla="*/ 1155305 w 1866809"/>
              <a:gd name="connsiteY20" fmla="*/ 22034 h 1156771"/>
              <a:gd name="connsiteX21" fmla="*/ 1221406 w 1866809"/>
              <a:gd name="connsiteY21" fmla="*/ 0 h 1156771"/>
              <a:gd name="connsiteX22" fmla="*/ 1287507 w 1866809"/>
              <a:gd name="connsiteY22" fmla="*/ 11017 h 1156771"/>
              <a:gd name="connsiteX23" fmla="*/ 1331575 w 1866809"/>
              <a:gd name="connsiteY23" fmla="*/ 44068 h 1156771"/>
              <a:gd name="connsiteX24" fmla="*/ 1430726 w 1866809"/>
              <a:gd name="connsiteY24" fmla="*/ 99152 h 1156771"/>
              <a:gd name="connsiteX25" fmla="*/ 1463777 w 1866809"/>
              <a:gd name="connsiteY25" fmla="*/ 132203 h 1156771"/>
              <a:gd name="connsiteX26" fmla="*/ 1573946 w 1866809"/>
              <a:gd name="connsiteY26" fmla="*/ 121186 h 1156771"/>
              <a:gd name="connsiteX27" fmla="*/ 1606996 w 1866809"/>
              <a:gd name="connsiteY27" fmla="*/ 88135 h 1156771"/>
              <a:gd name="connsiteX28" fmla="*/ 1640047 w 1866809"/>
              <a:gd name="connsiteY28" fmla="*/ 77118 h 1156771"/>
              <a:gd name="connsiteX29" fmla="*/ 1728182 w 1866809"/>
              <a:gd name="connsiteY29" fmla="*/ 44068 h 1156771"/>
              <a:gd name="connsiteX30" fmla="*/ 1794283 w 1866809"/>
              <a:gd name="connsiteY30" fmla="*/ 55084 h 1156771"/>
              <a:gd name="connsiteX31" fmla="*/ 1816317 w 1866809"/>
              <a:gd name="connsiteY31" fmla="*/ 88135 h 1156771"/>
              <a:gd name="connsiteX32" fmla="*/ 1860384 w 1866809"/>
              <a:gd name="connsiteY32" fmla="*/ 209321 h 1156771"/>
              <a:gd name="connsiteX33" fmla="*/ 1849367 w 1866809"/>
              <a:gd name="connsiteY33" fmla="*/ 473725 h 1156771"/>
              <a:gd name="connsiteX34" fmla="*/ 1838351 w 1866809"/>
              <a:gd name="connsiteY34" fmla="*/ 528810 h 1156771"/>
              <a:gd name="connsiteX35" fmla="*/ 1772249 w 1866809"/>
              <a:gd name="connsiteY35" fmla="*/ 583894 h 1156771"/>
              <a:gd name="connsiteX36" fmla="*/ 1695131 w 1866809"/>
              <a:gd name="connsiteY36" fmla="*/ 638978 h 1156771"/>
              <a:gd name="connsiteX37" fmla="*/ 1551912 w 1866809"/>
              <a:gd name="connsiteY37" fmla="*/ 694063 h 1156771"/>
              <a:gd name="connsiteX38" fmla="*/ 1419710 w 1866809"/>
              <a:gd name="connsiteY38" fmla="*/ 782198 h 1156771"/>
              <a:gd name="connsiteX39" fmla="*/ 1364625 w 1866809"/>
              <a:gd name="connsiteY39" fmla="*/ 793215 h 1156771"/>
              <a:gd name="connsiteX40" fmla="*/ 1221406 w 1866809"/>
              <a:gd name="connsiteY40" fmla="*/ 782198 h 1156771"/>
              <a:gd name="connsiteX41" fmla="*/ 1188355 w 1866809"/>
              <a:gd name="connsiteY41" fmla="*/ 760164 h 1156771"/>
              <a:gd name="connsiteX42" fmla="*/ 1122254 w 1866809"/>
              <a:gd name="connsiteY42" fmla="*/ 727113 h 1156771"/>
              <a:gd name="connsiteX43" fmla="*/ 1067170 w 1866809"/>
              <a:gd name="connsiteY43" fmla="*/ 672029 h 1156771"/>
              <a:gd name="connsiteX44" fmla="*/ 1001069 w 1866809"/>
              <a:gd name="connsiteY44" fmla="*/ 683046 h 1156771"/>
              <a:gd name="connsiteX45" fmla="*/ 968018 w 1866809"/>
              <a:gd name="connsiteY45" fmla="*/ 705080 h 1156771"/>
              <a:gd name="connsiteX46" fmla="*/ 945984 w 1866809"/>
              <a:gd name="connsiteY46" fmla="*/ 793215 h 1156771"/>
              <a:gd name="connsiteX47" fmla="*/ 923951 w 1866809"/>
              <a:gd name="connsiteY47" fmla="*/ 859316 h 1156771"/>
              <a:gd name="connsiteX48" fmla="*/ 857849 w 1866809"/>
              <a:gd name="connsiteY48" fmla="*/ 903383 h 1156771"/>
              <a:gd name="connsiteX49" fmla="*/ 769714 w 1866809"/>
              <a:gd name="connsiteY49" fmla="*/ 958468 h 1156771"/>
              <a:gd name="connsiteX50" fmla="*/ 736664 w 1866809"/>
              <a:gd name="connsiteY50" fmla="*/ 969484 h 1156771"/>
              <a:gd name="connsiteX51" fmla="*/ 670563 w 1866809"/>
              <a:gd name="connsiteY51" fmla="*/ 1002535 h 1156771"/>
              <a:gd name="connsiteX52" fmla="*/ 637512 w 1866809"/>
              <a:gd name="connsiteY52" fmla="*/ 1024569 h 1156771"/>
              <a:gd name="connsiteX53" fmla="*/ 571411 w 1866809"/>
              <a:gd name="connsiteY53" fmla="*/ 1046603 h 1156771"/>
              <a:gd name="connsiteX54" fmla="*/ 538360 w 1866809"/>
              <a:gd name="connsiteY54" fmla="*/ 1068636 h 1156771"/>
              <a:gd name="connsiteX55" fmla="*/ 472259 w 1866809"/>
              <a:gd name="connsiteY55" fmla="*/ 1090670 h 1156771"/>
              <a:gd name="connsiteX56" fmla="*/ 439208 w 1866809"/>
              <a:gd name="connsiteY56" fmla="*/ 1101687 h 1156771"/>
              <a:gd name="connsiteX57" fmla="*/ 384124 w 1866809"/>
              <a:gd name="connsiteY57" fmla="*/ 1112704 h 1156771"/>
              <a:gd name="connsiteX58" fmla="*/ 318023 w 1866809"/>
              <a:gd name="connsiteY58" fmla="*/ 1134738 h 1156771"/>
              <a:gd name="connsiteX59" fmla="*/ 273955 w 1866809"/>
              <a:gd name="connsiteY59" fmla="*/ 1145754 h 1156771"/>
              <a:gd name="connsiteX60" fmla="*/ 108702 w 1866809"/>
              <a:gd name="connsiteY60" fmla="*/ 1156771 h 1156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66809" h="1156771">
                <a:moveTo>
                  <a:pt x="108702" y="1156771"/>
                </a:moveTo>
                <a:lnTo>
                  <a:pt x="108702" y="1156771"/>
                </a:lnTo>
                <a:cubicBezTo>
                  <a:pt x="101358" y="1120048"/>
                  <a:pt x="97682" y="1082397"/>
                  <a:pt x="86669" y="1046603"/>
                </a:cubicBezTo>
                <a:cubicBezTo>
                  <a:pt x="82775" y="1033948"/>
                  <a:pt x="69160" y="1025996"/>
                  <a:pt x="64635" y="1013552"/>
                </a:cubicBezTo>
                <a:cubicBezTo>
                  <a:pt x="54286" y="985093"/>
                  <a:pt x="49946" y="954795"/>
                  <a:pt x="42601" y="925417"/>
                </a:cubicBezTo>
                <a:lnTo>
                  <a:pt x="31584" y="881350"/>
                </a:lnTo>
                <a:cubicBezTo>
                  <a:pt x="49946" y="760164"/>
                  <a:pt x="0" y="604462"/>
                  <a:pt x="86669" y="517793"/>
                </a:cubicBezTo>
                <a:cubicBezTo>
                  <a:pt x="162018" y="442444"/>
                  <a:pt x="301918" y="528888"/>
                  <a:pt x="406158" y="506776"/>
                </a:cubicBezTo>
                <a:cubicBezTo>
                  <a:pt x="432063" y="501281"/>
                  <a:pt x="450225" y="440675"/>
                  <a:pt x="450225" y="440675"/>
                </a:cubicBezTo>
                <a:cubicBezTo>
                  <a:pt x="453897" y="429658"/>
                  <a:pt x="456048" y="418011"/>
                  <a:pt x="461242" y="407624"/>
                </a:cubicBezTo>
                <a:cubicBezTo>
                  <a:pt x="467163" y="395781"/>
                  <a:pt x="480299" y="387475"/>
                  <a:pt x="483276" y="374574"/>
                </a:cubicBezTo>
                <a:cubicBezTo>
                  <a:pt x="491575" y="338613"/>
                  <a:pt x="482622" y="299417"/>
                  <a:pt x="494293" y="264405"/>
                </a:cubicBezTo>
                <a:cubicBezTo>
                  <a:pt x="498480" y="251844"/>
                  <a:pt x="517171" y="250847"/>
                  <a:pt x="527343" y="242371"/>
                </a:cubicBezTo>
                <a:cubicBezTo>
                  <a:pt x="539312" y="232397"/>
                  <a:pt x="548425" y="219295"/>
                  <a:pt x="560394" y="209321"/>
                </a:cubicBezTo>
                <a:cubicBezTo>
                  <a:pt x="570566" y="200845"/>
                  <a:pt x="581602" y="193209"/>
                  <a:pt x="593445" y="187287"/>
                </a:cubicBezTo>
                <a:cubicBezTo>
                  <a:pt x="603832" y="182094"/>
                  <a:pt x="614914" y="177128"/>
                  <a:pt x="626495" y="176270"/>
                </a:cubicBezTo>
                <a:cubicBezTo>
                  <a:pt x="714465" y="169754"/>
                  <a:pt x="802765" y="168925"/>
                  <a:pt x="890900" y="165253"/>
                </a:cubicBezTo>
                <a:cubicBezTo>
                  <a:pt x="905589" y="157908"/>
                  <a:pt x="921040" y="151923"/>
                  <a:pt x="934967" y="143219"/>
                </a:cubicBezTo>
                <a:cubicBezTo>
                  <a:pt x="950538" y="133487"/>
                  <a:pt x="962984" y="119086"/>
                  <a:pt x="979035" y="110169"/>
                </a:cubicBezTo>
                <a:cubicBezTo>
                  <a:pt x="1012980" y="91311"/>
                  <a:pt x="1041883" y="86194"/>
                  <a:pt x="1078187" y="77118"/>
                </a:cubicBezTo>
                <a:cubicBezTo>
                  <a:pt x="1103893" y="58757"/>
                  <a:pt x="1127491" y="37011"/>
                  <a:pt x="1155305" y="22034"/>
                </a:cubicBezTo>
                <a:cubicBezTo>
                  <a:pt x="1175754" y="11023"/>
                  <a:pt x="1221406" y="0"/>
                  <a:pt x="1221406" y="0"/>
                </a:cubicBezTo>
                <a:cubicBezTo>
                  <a:pt x="1243440" y="3672"/>
                  <a:pt x="1266767" y="2721"/>
                  <a:pt x="1287507" y="11017"/>
                </a:cubicBezTo>
                <a:cubicBezTo>
                  <a:pt x="1304555" y="17836"/>
                  <a:pt x="1316533" y="33538"/>
                  <a:pt x="1331575" y="44068"/>
                </a:cubicBezTo>
                <a:cubicBezTo>
                  <a:pt x="1400450" y="92280"/>
                  <a:pt x="1375575" y="80768"/>
                  <a:pt x="1430726" y="99152"/>
                </a:cubicBezTo>
                <a:cubicBezTo>
                  <a:pt x="1441743" y="110169"/>
                  <a:pt x="1450813" y="123561"/>
                  <a:pt x="1463777" y="132203"/>
                </a:cubicBezTo>
                <a:cubicBezTo>
                  <a:pt x="1501745" y="157514"/>
                  <a:pt x="1532733" y="132961"/>
                  <a:pt x="1573946" y="121186"/>
                </a:cubicBezTo>
                <a:cubicBezTo>
                  <a:pt x="1584963" y="110169"/>
                  <a:pt x="1594033" y="96777"/>
                  <a:pt x="1606996" y="88135"/>
                </a:cubicBezTo>
                <a:cubicBezTo>
                  <a:pt x="1616659" y="81693"/>
                  <a:pt x="1629660" y="82311"/>
                  <a:pt x="1640047" y="77118"/>
                </a:cubicBezTo>
                <a:cubicBezTo>
                  <a:pt x="1715694" y="39294"/>
                  <a:pt x="1621909" y="65321"/>
                  <a:pt x="1728182" y="44068"/>
                </a:cubicBezTo>
                <a:cubicBezTo>
                  <a:pt x="1750216" y="47740"/>
                  <a:pt x="1774304" y="45094"/>
                  <a:pt x="1794283" y="55084"/>
                </a:cubicBezTo>
                <a:cubicBezTo>
                  <a:pt x="1806126" y="61005"/>
                  <a:pt x="1811792" y="75691"/>
                  <a:pt x="1816317" y="88135"/>
                </a:cubicBezTo>
                <a:cubicBezTo>
                  <a:pt x="1866809" y="226987"/>
                  <a:pt x="1810515" y="134514"/>
                  <a:pt x="1860384" y="209321"/>
                </a:cubicBezTo>
                <a:cubicBezTo>
                  <a:pt x="1856712" y="297456"/>
                  <a:pt x="1855436" y="385723"/>
                  <a:pt x="1849367" y="473725"/>
                </a:cubicBezTo>
                <a:cubicBezTo>
                  <a:pt x="1848079" y="492406"/>
                  <a:pt x="1846725" y="512062"/>
                  <a:pt x="1838351" y="528810"/>
                </a:cubicBezTo>
                <a:cubicBezTo>
                  <a:pt x="1826921" y="551669"/>
                  <a:pt x="1791932" y="569835"/>
                  <a:pt x="1772249" y="583894"/>
                </a:cubicBezTo>
                <a:cubicBezTo>
                  <a:pt x="1764248" y="589609"/>
                  <a:pt x="1709814" y="632201"/>
                  <a:pt x="1695131" y="638978"/>
                </a:cubicBezTo>
                <a:cubicBezTo>
                  <a:pt x="1632230" y="668009"/>
                  <a:pt x="1605441" y="676220"/>
                  <a:pt x="1551912" y="694063"/>
                </a:cubicBezTo>
                <a:lnTo>
                  <a:pt x="1419710" y="782198"/>
                </a:lnTo>
                <a:cubicBezTo>
                  <a:pt x="1404130" y="792585"/>
                  <a:pt x="1382987" y="789543"/>
                  <a:pt x="1364625" y="793215"/>
                </a:cubicBezTo>
                <a:cubicBezTo>
                  <a:pt x="1316885" y="789543"/>
                  <a:pt x="1268467" y="791022"/>
                  <a:pt x="1221406" y="782198"/>
                </a:cubicBezTo>
                <a:cubicBezTo>
                  <a:pt x="1208392" y="779758"/>
                  <a:pt x="1200198" y="766086"/>
                  <a:pt x="1188355" y="760164"/>
                </a:cubicBezTo>
                <a:cubicBezTo>
                  <a:pt x="1097131" y="714551"/>
                  <a:pt x="1216975" y="790260"/>
                  <a:pt x="1122254" y="727113"/>
                </a:cubicBezTo>
                <a:cubicBezTo>
                  <a:pt x="1110503" y="709487"/>
                  <a:pt x="1093609" y="674967"/>
                  <a:pt x="1067170" y="672029"/>
                </a:cubicBezTo>
                <a:cubicBezTo>
                  <a:pt x="1044969" y="669562"/>
                  <a:pt x="1023103" y="679374"/>
                  <a:pt x="1001069" y="683046"/>
                </a:cubicBezTo>
                <a:cubicBezTo>
                  <a:pt x="990052" y="690391"/>
                  <a:pt x="976290" y="694741"/>
                  <a:pt x="968018" y="705080"/>
                </a:cubicBezTo>
                <a:cubicBezTo>
                  <a:pt x="958796" y="716607"/>
                  <a:pt x="946835" y="790093"/>
                  <a:pt x="945984" y="793215"/>
                </a:cubicBezTo>
                <a:cubicBezTo>
                  <a:pt x="939873" y="815622"/>
                  <a:pt x="931295" y="837282"/>
                  <a:pt x="923951" y="859316"/>
                </a:cubicBezTo>
                <a:cubicBezTo>
                  <a:pt x="913636" y="890262"/>
                  <a:pt x="882613" y="895128"/>
                  <a:pt x="857849" y="903383"/>
                </a:cubicBezTo>
                <a:cubicBezTo>
                  <a:pt x="822933" y="955759"/>
                  <a:pt x="848377" y="932248"/>
                  <a:pt x="769714" y="958468"/>
                </a:cubicBezTo>
                <a:lnTo>
                  <a:pt x="736664" y="969484"/>
                </a:lnTo>
                <a:cubicBezTo>
                  <a:pt x="641943" y="1032631"/>
                  <a:pt x="761787" y="956922"/>
                  <a:pt x="670563" y="1002535"/>
                </a:cubicBezTo>
                <a:cubicBezTo>
                  <a:pt x="658720" y="1008457"/>
                  <a:pt x="649612" y="1019191"/>
                  <a:pt x="637512" y="1024569"/>
                </a:cubicBezTo>
                <a:cubicBezTo>
                  <a:pt x="616288" y="1034002"/>
                  <a:pt x="590736" y="1033720"/>
                  <a:pt x="571411" y="1046603"/>
                </a:cubicBezTo>
                <a:cubicBezTo>
                  <a:pt x="560394" y="1053947"/>
                  <a:pt x="550459" y="1063259"/>
                  <a:pt x="538360" y="1068636"/>
                </a:cubicBezTo>
                <a:cubicBezTo>
                  <a:pt x="517136" y="1078069"/>
                  <a:pt x="494293" y="1083325"/>
                  <a:pt x="472259" y="1090670"/>
                </a:cubicBezTo>
                <a:cubicBezTo>
                  <a:pt x="461242" y="1094342"/>
                  <a:pt x="450595" y="1099409"/>
                  <a:pt x="439208" y="1101687"/>
                </a:cubicBezTo>
                <a:cubicBezTo>
                  <a:pt x="420847" y="1105359"/>
                  <a:pt x="402189" y="1107777"/>
                  <a:pt x="384124" y="1112704"/>
                </a:cubicBezTo>
                <a:cubicBezTo>
                  <a:pt x="361717" y="1118815"/>
                  <a:pt x="340057" y="1127393"/>
                  <a:pt x="318023" y="1134738"/>
                </a:cubicBezTo>
                <a:cubicBezTo>
                  <a:pt x="303659" y="1139526"/>
                  <a:pt x="289004" y="1144082"/>
                  <a:pt x="273955" y="1145754"/>
                </a:cubicBezTo>
                <a:cubicBezTo>
                  <a:pt x="222727" y="1151446"/>
                  <a:pt x="136244" y="1154935"/>
                  <a:pt x="108702" y="1156771"/>
                </a:cubicBezTo>
                <a:close/>
              </a:path>
            </a:pathLst>
          </a:cu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Freeform 22"/>
          <p:cNvSpPr/>
          <p:nvPr/>
        </p:nvSpPr>
        <p:spPr>
          <a:xfrm>
            <a:off x="409535" y="3437263"/>
            <a:ext cx="648982" cy="528809"/>
          </a:xfrm>
          <a:custGeom>
            <a:avLst/>
            <a:gdLst>
              <a:gd name="connsiteX0" fmla="*/ 9106 w 648982"/>
              <a:gd name="connsiteY0" fmla="*/ 451691 h 528809"/>
              <a:gd name="connsiteX1" fmla="*/ 9106 w 648982"/>
              <a:gd name="connsiteY1" fmla="*/ 451691 h 528809"/>
              <a:gd name="connsiteX2" fmla="*/ 31140 w 648982"/>
              <a:gd name="connsiteY2" fmla="*/ 275421 h 528809"/>
              <a:gd name="connsiteX3" fmla="*/ 53173 w 648982"/>
              <a:gd name="connsiteY3" fmla="*/ 209320 h 528809"/>
              <a:gd name="connsiteX4" fmla="*/ 86224 w 648982"/>
              <a:gd name="connsiteY4" fmla="*/ 110168 h 528809"/>
              <a:gd name="connsiteX5" fmla="*/ 130292 w 648982"/>
              <a:gd name="connsiteY5" fmla="*/ 44067 h 528809"/>
              <a:gd name="connsiteX6" fmla="*/ 196393 w 648982"/>
              <a:gd name="connsiteY6" fmla="*/ 0 h 528809"/>
              <a:gd name="connsiteX7" fmla="*/ 251477 w 648982"/>
              <a:gd name="connsiteY7" fmla="*/ 11017 h 528809"/>
              <a:gd name="connsiteX8" fmla="*/ 328595 w 648982"/>
              <a:gd name="connsiteY8" fmla="*/ 22033 h 528809"/>
              <a:gd name="connsiteX9" fmla="*/ 361646 w 648982"/>
              <a:gd name="connsiteY9" fmla="*/ 44067 h 528809"/>
              <a:gd name="connsiteX10" fmla="*/ 394696 w 648982"/>
              <a:gd name="connsiteY10" fmla="*/ 55084 h 528809"/>
              <a:gd name="connsiteX11" fmla="*/ 482831 w 648982"/>
              <a:gd name="connsiteY11" fmla="*/ 88135 h 528809"/>
              <a:gd name="connsiteX12" fmla="*/ 504865 w 648982"/>
              <a:gd name="connsiteY12" fmla="*/ 121185 h 528809"/>
              <a:gd name="connsiteX13" fmla="*/ 537916 w 648982"/>
              <a:gd name="connsiteY13" fmla="*/ 154236 h 528809"/>
              <a:gd name="connsiteX14" fmla="*/ 548932 w 648982"/>
              <a:gd name="connsiteY14" fmla="*/ 209320 h 528809"/>
              <a:gd name="connsiteX15" fmla="*/ 593000 w 648982"/>
              <a:gd name="connsiteY15" fmla="*/ 275421 h 528809"/>
              <a:gd name="connsiteX16" fmla="*/ 626051 w 648982"/>
              <a:gd name="connsiteY16" fmla="*/ 352539 h 528809"/>
              <a:gd name="connsiteX17" fmla="*/ 361646 w 648982"/>
              <a:gd name="connsiteY17" fmla="*/ 429657 h 528809"/>
              <a:gd name="connsiteX18" fmla="*/ 317578 w 648982"/>
              <a:gd name="connsiteY18" fmla="*/ 495759 h 528809"/>
              <a:gd name="connsiteX19" fmla="*/ 295545 w 648982"/>
              <a:gd name="connsiteY19" fmla="*/ 528809 h 528809"/>
              <a:gd name="connsiteX20" fmla="*/ 119275 w 648982"/>
              <a:gd name="connsiteY20" fmla="*/ 517792 h 528809"/>
              <a:gd name="connsiteX21" fmla="*/ 64190 w 648982"/>
              <a:gd name="connsiteY21" fmla="*/ 506776 h 528809"/>
              <a:gd name="connsiteX22" fmla="*/ 31140 w 648982"/>
              <a:gd name="connsiteY22" fmla="*/ 462708 h 528809"/>
              <a:gd name="connsiteX23" fmla="*/ 9106 w 648982"/>
              <a:gd name="connsiteY23" fmla="*/ 451691 h 528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8982" h="528809">
                <a:moveTo>
                  <a:pt x="9106" y="451691"/>
                </a:moveTo>
                <a:lnTo>
                  <a:pt x="9106" y="451691"/>
                </a:lnTo>
                <a:cubicBezTo>
                  <a:pt x="11487" y="430260"/>
                  <a:pt x="24403" y="304617"/>
                  <a:pt x="31140" y="275421"/>
                </a:cubicBezTo>
                <a:cubicBezTo>
                  <a:pt x="36362" y="252790"/>
                  <a:pt x="45829" y="231354"/>
                  <a:pt x="53173" y="209320"/>
                </a:cubicBezTo>
                <a:lnTo>
                  <a:pt x="86224" y="110168"/>
                </a:lnTo>
                <a:cubicBezTo>
                  <a:pt x="94598" y="85046"/>
                  <a:pt x="108258" y="58756"/>
                  <a:pt x="130292" y="44067"/>
                </a:cubicBezTo>
                <a:lnTo>
                  <a:pt x="196393" y="0"/>
                </a:lnTo>
                <a:cubicBezTo>
                  <a:pt x="214754" y="3672"/>
                  <a:pt x="233007" y="7939"/>
                  <a:pt x="251477" y="11017"/>
                </a:cubicBezTo>
                <a:cubicBezTo>
                  <a:pt x="277091" y="15286"/>
                  <a:pt x="303723" y="14572"/>
                  <a:pt x="328595" y="22033"/>
                </a:cubicBezTo>
                <a:cubicBezTo>
                  <a:pt x="341277" y="25838"/>
                  <a:pt x="349803" y="38145"/>
                  <a:pt x="361646" y="44067"/>
                </a:cubicBezTo>
                <a:cubicBezTo>
                  <a:pt x="372033" y="49260"/>
                  <a:pt x="383823" y="51006"/>
                  <a:pt x="394696" y="55084"/>
                </a:cubicBezTo>
                <a:cubicBezTo>
                  <a:pt x="500082" y="94604"/>
                  <a:pt x="407814" y="63129"/>
                  <a:pt x="482831" y="88135"/>
                </a:cubicBezTo>
                <a:cubicBezTo>
                  <a:pt x="490176" y="99152"/>
                  <a:pt x="496389" y="111013"/>
                  <a:pt x="504865" y="121185"/>
                </a:cubicBezTo>
                <a:cubicBezTo>
                  <a:pt x="514839" y="133154"/>
                  <a:pt x="530948" y="140300"/>
                  <a:pt x="537916" y="154236"/>
                </a:cubicBezTo>
                <a:cubicBezTo>
                  <a:pt x="546290" y="170984"/>
                  <a:pt x="541184" y="192273"/>
                  <a:pt x="548932" y="209320"/>
                </a:cubicBezTo>
                <a:cubicBezTo>
                  <a:pt x="559890" y="233428"/>
                  <a:pt x="581157" y="251735"/>
                  <a:pt x="593000" y="275421"/>
                </a:cubicBezTo>
                <a:cubicBezTo>
                  <a:pt x="620227" y="329876"/>
                  <a:pt x="609840" y="303909"/>
                  <a:pt x="626051" y="352539"/>
                </a:cubicBezTo>
                <a:cubicBezTo>
                  <a:pt x="572192" y="514115"/>
                  <a:pt x="648982" y="352298"/>
                  <a:pt x="361646" y="429657"/>
                </a:cubicBezTo>
                <a:cubicBezTo>
                  <a:pt x="336075" y="436541"/>
                  <a:pt x="332267" y="473725"/>
                  <a:pt x="317578" y="495759"/>
                </a:cubicBezTo>
                <a:lnTo>
                  <a:pt x="295545" y="528809"/>
                </a:lnTo>
                <a:cubicBezTo>
                  <a:pt x="236788" y="525137"/>
                  <a:pt x="177881" y="523373"/>
                  <a:pt x="119275" y="517792"/>
                </a:cubicBezTo>
                <a:cubicBezTo>
                  <a:pt x="100634" y="516017"/>
                  <a:pt x="80069" y="516700"/>
                  <a:pt x="64190" y="506776"/>
                </a:cubicBezTo>
                <a:cubicBezTo>
                  <a:pt x="48619" y="497044"/>
                  <a:pt x="41812" y="477649"/>
                  <a:pt x="31140" y="462708"/>
                </a:cubicBezTo>
                <a:cubicBezTo>
                  <a:pt x="0" y="419111"/>
                  <a:pt x="12778" y="453527"/>
                  <a:pt x="9106" y="451691"/>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Freeform 23"/>
          <p:cNvSpPr/>
          <p:nvPr/>
        </p:nvSpPr>
        <p:spPr>
          <a:xfrm>
            <a:off x="2894727" y="1994053"/>
            <a:ext cx="216593" cy="440675"/>
          </a:xfrm>
          <a:custGeom>
            <a:avLst/>
            <a:gdLst>
              <a:gd name="connsiteX0" fmla="*/ 24743 w 216593"/>
              <a:gd name="connsiteY0" fmla="*/ 440675 h 440675"/>
              <a:gd name="connsiteX1" fmla="*/ 24743 w 216593"/>
              <a:gd name="connsiteY1" fmla="*/ 440675 h 440675"/>
              <a:gd name="connsiteX2" fmla="*/ 57793 w 216593"/>
              <a:gd name="connsiteY2" fmla="*/ 352540 h 440675"/>
              <a:gd name="connsiteX3" fmla="*/ 79827 w 216593"/>
              <a:gd name="connsiteY3" fmla="*/ 319489 h 440675"/>
              <a:gd name="connsiteX4" fmla="*/ 90844 w 216593"/>
              <a:gd name="connsiteY4" fmla="*/ 286439 h 440675"/>
              <a:gd name="connsiteX5" fmla="*/ 123895 w 216593"/>
              <a:gd name="connsiteY5" fmla="*/ 220337 h 440675"/>
              <a:gd name="connsiteX6" fmla="*/ 134912 w 216593"/>
              <a:gd name="connsiteY6" fmla="*/ 132202 h 440675"/>
              <a:gd name="connsiteX7" fmla="*/ 178979 w 216593"/>
              <a:gd name="connsiteY7" fmla="*/ 121186 h 440675"/>
              <a:gd name="connsiteX8" fmla="*/ 212030 w 216593"/>
              <a:gd name="connsiteY8" fmla="*/ 110169 h 440675"/>
              <a:gd name="connsiteX9" fmla="*/ 201013 w 216593"/>
              <a:gd name="connsiteY9" fmla="*/ 55084 h 440675"/>
              <a:gd name="connsiteX10" fmla="*/ 112878 w 216593"/>
              <a:gd name="connsiteY10" fmla="*/ 44067 h 440675"/>
              <a:gd name="connsiteX11" fmla="*/ 79827 w 216593"/>
              <a:gd name="connsiteY11" fmla="*/ 22034 h 440675"/>
              <a:gd name="connsiteX12" fmla="*/ 13726 w 216593"/>
              <a:gd name="connsiteY12" fmla="*/ 0 h 440675"/>
              <a:gd name="connsiteX13" fmla="*/ 2709 w 216593"/>
              <a:gd name="connsiteY13" fmla="*/ 44067 h 440675"/>
              <a:gd name="connsiteX14" fmla="*/ 46777 w 216593"/>
              <a:gd name="connsiteY14" fmla="*/ 176270 h 440675"/>
              <a:gd name="connsiteX15" fmla="*/ 46777 w 216593"/>
              <a:gd name="connsiteY15" fmla="*/ 374574 h 440675"/>
              <a:gd name="connsiteX16" fmla="*/ 24743 w 216593"/>
              <a:gd name="connsiteY16" fmla="*/ 440675 h 44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593" h="440675">
                <a:moveTo>
                  <a:pt x="24743" y="440675"/>
                </a:moveTo>
                <a:lnTo>
                  <a:pt x="24743" y="440675"/>
                </a:lnTo>
                <a:cubicBezTo>
                  <a:pt x="35760" y="411297"/>
                  <a:pt x="44810" y="381104"/>
                  <a:pt x="57793" y="352540"/>
                </a:cubicBezTo>
                <a:cubicBezTo>
                  <a:pt x="63272" y="340486"/>
                  <a:pt x="73905" y="331332"/>
                  <a:pt x="79827" y="319489"/>
                </a:cubicBezTo>
                <a:cubicBezTo>
                  <a:pt x="85020" y="309102"/>
                  <a:pt x="85651" y="296826"/>
                  <a:pt x="90844" y="286439"/>
                </a:cubicBezTo>
                <a:cubicBezTo>
                  <a:pt x="133556" y="201016"/>
                  <a:pt x="96205" y="303408"/>
                  <a:pt x="123895" y="220337"/>
                </a:cubicBezTo>
                <a:cubicBezTo>
                  <a:pt x="127567" y="190959"/>
                  <a:pt x="120534" y="158083"/>
                  <a:pt x="134912" y="132202"/>
                </a:cubicBezTo>
                <a:cubicBezTo>
                  <a:pt x="142265" y="118966"/>
                  <a:pt x="164421" y="125345"/>
                  <a:pt x="178979" y="121186"/>
                </a:cubicBezTo>
                <a:cubicBezTo>
                  <a:pt x="190145" y="117996"/>
                  <a:pt x="201013" y="113841"/>
                  <a:pt x="212030" y="110169"/>
                </a:cubicBezTo>
                <a:cubicBezTo>
                  <a:pt x="208358" y="91807"/>
                  <a:pt x="216593" y="65471"/>
                  <a:pt x="201013" y="55084"/>
                </a:cubicBezTo>
                <a:cubicBezTo>
                  <a:pt x="176379" y="38661"/>
                  <a:pt x="141442" y="51857"/>
                  <a:pt x="112878" y="44067"/>
                </a:cubicBezTo>
                <a:cubicBezTo>
                  <a:pt x="100104" y="40583"/>
                  <a:pt x="91926" y="27411"/>
                  <a:pt x="79827" y="22034"/>
                </a:cubicBezTo>
                <a:cubicBezTo>
                  <a:pt x="58603" y="12601"/>
                  <a:pt x="13726" y="0"/>
                  <a:pt x="13726" y="0"/>
                </a:cubicBezTo>
                <a:cubicBezTo>
                  <a:pt x="10054" y="14689"/>
                  <a:pt x="0" y="29170"/>
                  <a:pt x="2709" y="44067"/>
                </a:cubicBezTo>
                <a:cubicBezTo>
                  <a:pt x="25100" y="167215"/>
                  <a:pt x="42351" y="74467"/>
                  <a:pt x="46777" y="176270"/>
                </a:cubicBezTo>
                <a:cubicBezTo>
                  <a:pt x="49648" y="242309"/>
                  <a:pt x="46777" y="308473"/>
                  <a:pt x="46777" y="374574"/>
                </a:cubicBezTo>
                <a:lnTo>
                  <a:pt x="24743" y="440675"/>
                </a:lnTo>
                <a:close/>
              </a:path>
            </a:pathLst>
          </a:cu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Freeform 24"/>
          <p:cNvSpPr/>
          <p:nvPr/>
        </p:nvSpPr>
        <p:spPr>
          <a:xfrm>
            <a:off x="451692" y="2721166"/>
            <a:ext cx="2811837" cy="1255923"/>
          </a:xfrm>
          <a:custGeom>
            <a:avLst/>
            <a:gdLst>
              <a:gd name="connsiteX0" fmla="*/ 484742 w 2811837"/>
              <a:gd name="connsiteY0" fmla="*/ 330506 h 1255923"/>
              <a:gd name="connsiteX1" fmla="*/ 484742 w 2811837"/>
              <a:gd name="connsiteY1" fmla="*/ 330506 h 1255923"/>
              <a:gd name="connsiteX2" fmla="*/ 418641 w 2811837"/>
              <a:gd name="connsiteY2" fmla="*/ 253388 h 1255923"/>
              <a:gd name="connsiteX3" fmla="*/ 385590 w 2811837"/>
              <a:gd name="connsiteY3" fmla="*/ 220338 h 1255923"/>
              <a:gd name="connsiteX4" fmla="*/ 319489 w 2811837"/>
              <a:gd name="connsiteY4" fmla="*/ 121186 h 1255923"/>
              <a:gd name="connsiteX5" fmla="*/ 286438 w 2811837"/>
              <a:gd name="connsiteY5" fmla="*/ 88135 h 1255923"/>
              <a:gd name="connsiteX6" fmla="*/ 275421 w 2811837"/>
              <a:gd name="connsiteY6" fmla="*/ 11017 h 1255923"/>
              <a:gd name="connsiteX7" fmla="*/ 242371 w 2811837"/>
              <a:gd name="connsiteY7" fmla="*/ 0 h 1255923"/>
              <a:gd name="connsiteX8" fmla="*/ 88135 w 2811837"/>
              <a:gd name="connsiteY8" fmla="*/ 11017 h 1255923"/>
              <a:gd name="connsiteX9" fmla="*/ 44067 w 2811837"/>
              <a:gd name="connsiteY9" fmla="*/ 33051 h 1255923"/>
              <a:gd name="connsiteX10" fmla="*/ 33050 w 2811837"/>
              <a:gd name="connsiteY10" fmla="*/ 66101 h 1255923"/>
              <a:gd name="connsiteX11" fmla="*/ 11016 w 2811837"/>
              <a:gd name="connsiteY11" fmla="*/ 99152 h 1255923"/>
              <a:gd name="connsiteX12" fmla="*/ 0 w 2811837"/>
              <a:gd name="connsiteY12" fmla="*/ 319489 h 1255923"/>
              <a:gd name="connsiteX13" fmla="*/ 33050 w 2811837"/>
              <a:gd name="connsiteY13" fmla="*/ 528810 h 1255923"/>
              <a:gd name="connsiteX14" fmla="*/ 77118 w 2811837"/>
              <a:gd name="connsiteY14" fmla="*/ 594911 h 1255923"/>
              <a:gd name="connsiteX15" fmla="*/ 110168 w 2811837"/>
              <a:gd name="connsiteY15" fmla="*/ 605928 h 1255923"/>
              <a:gd name="connsiteX16" fmla="*/ 154236 w 2811837"/>
              <a:gd name="connsiteY16" fmla="*/ 649995 h 1255923"/>
              <a:gd name="connsiteX17" fmla="*/ 231354 w 2811837"/>
              <a:gd name="connsiteY17" fmla="*/ 683046 h 1255923"/>
              <a:gd name="connsiteX18" fmla="*/ 264404 w 2811837"/>
              <a:gd name="connsiteY18" fmla="*/ 705080 h 1255923"/>
              <a:gd name="connsiteX19" fmla="*/ 341522 w 2811837"/>
              <a:gd name="connsiteY19" fmla="*/ 727114 h 1255923"/>
              <a:gd name="connsiteX20" fmla="*/ 396607 w 2811837"/>
              <a:gd name="connsiteY20" fmla="*/ 782198 h 1255923"/>
              <a:gd name="connsiteX21" fmla="*/ 407624 w 2811837"/>
              <a:gd name="connsiteY21" fmla="*/ 815248 h 1255923"/>
              <a:gd name="connsiteX22" fmla="*/ 440674 w 2811837"/>
              <a:gd name="connsiteY22" fmla="*/ 837282 h 1255923"/>
              <a:gd name="connsiteX23" fmla="*/ 517792 w 2811837"/>
              <a:gd name="connsiteY23" fmla="*/ 936434 h 1255923"/>
              <a:gd name="connsiteX24" fmla="*/ 561860 w 2811837"/>
              <a:gd name="connsiteY24" fmla="*/ 1035586 h 1255923"/>
              <a:gd name="connsiteX25" fmla="*/ 572877 w 2811837"/>
              <a:gd name="connsiteY25" fmla="*/ 1068636 h 1255923"/>
              <a:gd name="connsiteX26" fmla="*/ 605927 w 2811837"/>
              <a:gd name="connsiteY26" fmla="*/ 1101687 h 1255923"/>
              <a:gd name="connsiteX27" fmla="*/ 627961 w 2811837"/>
              <a:gd name="connsiteY27" fmla="*/ 1145754 h 1255923"/>
              <a:gd name="connsiteX28" fmla="*/ 694062 w 2811837"/>
              <a:gd name="connsiteY28" fmla="*/ 1167788 h 1255923"/>
              <a:gd name="connsiteX29" fmla="*/ 727113 w 2811837"/>
              <a:gd name="connsiteY29" fmla="*/ 1178805 h 1255923"/>
              <a:gd name="connsiteX30" fmla="*/ 1090669 w 2811837"/>
              <a:gd name="connsiteY30" fmla="*/ 1189822 h 1255923"/>
              <a:gd name="connsiteX31" fmla="*/ 1189821 w 2811837"/>
              <a:gd name="connsiteY31" fmla="*/ 1244906 h 1255923"/>
              <a:gd name="connsiteX32" fmla="*/ 1222872 w 2811837"/>
              <a:gd name="connsiteY32" fmla="*/ 1255923 h 1255923"/>
              <a:gd name="connsiteX33" fmla="*/ 1465243 w 2811837"/>
              <a:gd name="connsiteY33" fmla="*/ 1244906 h 1255923"/>
              <a:gd name="connsiteX34" fmla="*/ 1564395 w 2811837"/>
              <a:gd name="connsiteY34" fmla="*/ 1167788 h 1255923"/>
              <a:gd name="connsiteX35" fmla="*/ 1597445 w 2811837"/>
              <a:gd name="connsiteY35" fmla="*/ 1156771 h 1255923"/>
              <a:gd name="connsiteX36" fmla="*/ 1762698 w 2811837"/>
              <a:gd name="connsiteY36" fmla="*/ 1167788 h 1255923"/>
              <a:gd name="connsiteX37" fmla="*/ 1806766 w 2811837"/>
              <a:gd name="connsiteY37" fmla="*/ 1178805 h 1255923"/>
              <a:gd name="connsiteX38" fmla="*/ 1883884 w 2811837"/>
              <a:gd name="connsiteY38" fmla="*/ 1211856 h 1255923"/>
              <a:gd name="connsiteX39" fmla="*/ 2159306 w 2811837"/>
              <a:gd name="connsiteY39" fmla="*/ 1200839 h 1255923"/>
              <a:gd name="connsiteX40" fmla="*/ 2225407 w 2811837"/>
              <a:gd name="connsiteY40" fmla="*/ 1189822 h 1255923"/>
              <a:gd name="connsiteX41" fmla="*/ 2324559 w 2811837"/>
              <a:gd name="connsiteY41" fmla="*/ 1156771 h 1255923"/>
              <a:gd name="connsiteX42" fmla="*/ 2390660 w 2811837"/>
              <a:gd name="connsiteY42" fmla="*/ 1112704 h 1255923"/>
              <a:gd name="connsiteX43" fmla="*/ 2423710 w 2811837"/>
              <a:gd name="connsiteY43" fmla="*/ 1090670 h 1255923"/>
              <a:gd name="connsiteX44" fmla="*/ 2445744 w 2811837"/>
              <a:gd name="connsiteY44" fmla="*/ 1057620 h 1255923"/>
              <a:gd name="connsiteX45" fmla="*/ 2478795 w 2811837"/>
              <a:gd name="connsiteY45" fmla="*/ 1046603 h 1255923"/>
              <a:gd name="connsiteX46" fmla="*/ 2511845 w 2811837"/>
              <a:gd name="connsiteY46" fmla="*/ 1024569 h 1255923"/>
              <a:gd name="connsiteX47" fmla="*/ 2544896 w 2811837"/>
              <a:gd name="connsiteY47" fmla="*/ 991518 h 1255923"/>
              <a:gd name="connsiteX48" fmla="*/ 2577947 w 2811837"/>
              <a:gd name="connsiteY48" fmla="*/ 980501 h 1255923"/>
              <a:gd name="connsiteX49" fmla="*/ 2677098 w 2811837"/>
              <a:gd name="connsiteY49" fmla="*/ 925417 h 1255923"/>
              <a:gd name="connsiteX50" fmla="*/ 2699132 w 2811837"/>
              <a:gd name="connsiteY50" fmla="*/ 892367 h 1255923"/>
              <a:gd name="connsiteX51" fmla="*/ 2743200 w 2811837"/>
              <a:gd name="connsiteY51" fmla="*/ 859316 h 1255923"/>
              <a:gd name="connsiteX52" fmla="*/ 2776250 w 2811837"/>
              <a:gd name="connsiteY52" fmla="*/ 826265 h 1255923"/>
              <a:gd name="connsiteX53" fmla="*/ 2776250 w 2811837"/>
              <a:gd name="connsiteY53" fmla="*/ 616945 h 1255923"/>
              <a:gd name="connsiteX54" fmla="*/ 2765233 w 2811837"/>
              <a:gd name="connsiteY54" fmla="*/ 583894 h 1255923"/>
              <a:gd name="connsiteX55" fmla="*/ 2732183 w 2811837"/>
              <a:gd name="connsiteY55" fmla="*/ 561861 h 1255923"/>
              <a:gd name="connsiteX56" fmla="*/ 2710149 w 2811837"/>
              <a:gd name="connsiteY56" fmla="*/ 528810 h 1255923"/>
              <a:gd name="connsiteX57" fmla="*/ 2644048 w 2811837"/>
              <a:gd name="connsiteY57" fmla="*/ 495759 h 1255923"/>
              <a:gd name="connsiteX58" fmla="*/ 2577947 w 2811837"/>
              <a:gd name="connsiteY58" fmla="*/ 462709 h 1255923"/>
              <a:gd name="connsiteX59" fmla="*/ 2544896 w 2811837"/>
              <a:gd name="connsiteY59" fmla="*/ 429658 h 1255923"/>
              <a:gd name="connsiteX60" fmla="*/ 2214390 w 2811837"/>
              <a:gd name="connsiteY60" fmla="*/ 451692 h 1255923"/>
              <a:gd name="connsiteX61" fmla="*/ 2038120 w 2811837"/>
              <a:gd name="connsiteY61" fmla="*/ 440675 h 1255923"/>
              <a:gd name="connsiteX62" fmla="*/ 1983036 w 2811837"/>
              <a:gd name="connsiteY62" fmla="*/ 374574 h 1255923"/>
              <a:gd name="connsiteX63" fmla="*/ 1949985 w 2811837"/>
              <a:gd name="connsiteY63" fmla="*/ 352540 h 1255923"/>
              <a:gd name="connsiteX64" fmla="*/ 1762698 w 2811837"/>
              <a:gd name="connsiteY64" fmla="*/ 363557 h 1255923"/>
              <a:gd name="connsiteX65" fmla="*/ 1729648 w 2811837"/>
              <a:gd name="connsiteY65" fmla="*/ 374574 h 1255923"/>
              <a:gd name="connsiteX66" fmla="*/ 1685580 w 2811837"/>
              <a:gd name="connsiteY66" fmla="*/ 385591 h 1255923"/>
              <a:gd name="connsiteX67" fmla="*/ 1619479 w 2811837"/>
              <a:gd name="connsiteY67" fmla="*/ 418641 h 1255923"/>
              <a:gd name="connsiteX68" fmla="*/ 1553378 w 2811837"/>
              <a:gd name="connsiteY68" fmla="*/ 451692 h 1255923"/>
              <a:gd name="connsiteX69" fmla="*/ 1542361 w 2811837"/>
              <a:gd name="connsiteY69" fmla="*/ 484742 h 1255923"/>
              <a:gd name="connsiteX70" fmla="*/ 1443209 w 2811837"/>
              <a:gd name="connsiteY70" fmla="*/ 583894 h 1255923"/>
              <a:gd name="connsiteX71" fmla="*/ 1344057 w 2811837"/>
              <a:gd name="connsiteY71" fmla="*/ 649995 h 1255923"/>
              <a:gd name="connsiteX72" fmla="*/ 1255922 w 2811837"/>
              <a:gd name="connsiteY72" fmla="*/ 694063 h 1255923"/>
              <a:gd name="connsiteX73" fmla="*/ 1145754 w 2811837"/>
              <a:gd name="connsiteY73" fmla="*/ 749147 h 1255923"/>
              <a:gd name="connsiteX74" fmla="*/ 892366 w 2811837"/>
              <a:gd name="connsiteY74" fmla="*/ 738130 h 1255923"/>
              <a:gd name="connsiteX75" fmla="*/ 859315 w 2811837"/>
              <a:gd name="connsiteY75" fmla="*/ 705080 h 1255923"/>
              <a:gd name="connsiteX76" fmla="*/ 815248 w 2811837"/>
              <a:gd name="connsiteY76" fmla="*/ 683046 h 1255923"/>
              <a:gd name="connsiteX77" fmla="*/ 793214 w 2811837"/>
              <a:gd name="connsiteY77" fmla="*/ 649995 h 1255923"/>
              <a:gd name="connsiteX78" fmla="*/ 727113 w 2811837"/>
              <a:gd name="connsiteY78" fmla="*/ 594911 h 1255923"/>
              <a:gd name="connsiteX79" fmla="*/ 716096 w 2811837"/>
              <a:gd name="connsiteY79" fmla="*/ 550844 h 1255923"/>
              <a:gd name="connsiteX80" fmla="*/ 683045 w 2811837"/>
              <a:gd name="connsiteY80" fmla="*/ 517793 h 1255923"/>
              <a:gd name="connsiteX81" fmla="*/ 661012 w 2811837"/>
              <a:gd name="connsiteY81" fmla="*/ 484742 h 1255923"/>
              <a:gd name="connsiteX82" fmla="*/ 583894 w 2811837"/>
              <a:gd name="connsiteY82" fmla="*/ 407624 h 1255923"/>
              <a:gd name="connsiteX83" fmla="*/ 550843 w 2811837"/>
              <a:gd name="connsiteY83" fmla="*/ 385591 h 1255923"/>
              <a:gd name="connsiteX84" fmla="*/ 484742 w 2811837"/>
              <a:gd name="connsiteY84" fmla="*/ 319489 h 1255923"/>
              <a:gd name="connsiteX85" fmla="*/ 484742 w 2811837"/>
              <a:gd name="connsiteY85" fmla="*/ 330506 h 1255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811837" h="1255923">
                <a:moveTo>
                  <a:pt x="484742" y="330506"/>
                </a:moveTo>
                <a:lnTo>
                  <a:pt x="484742" y="330506"/>
                </a:lnTo>
                <a:cubicBezTo>
                  <a:pt x="462708" y="304800"/>
                  <a:pt x="441290" y="278553"/>
                  <a:pt x="418641" y="253388"/>
                </a:cubicBezTo>
                <a:cubicBezTo>
                  <a:pt x="408218" y="241807"/>
                  <a:pt x="395155" y="232636"/>
                  <a:pt x="385590" y="220338"/>
                </a:cubicBezTo>
                <a:cubicBezTo>
                  <a:pt x="385585" y="220331"/>
                  <a:pt x="330509" y="137716"/>
                  <a:pt x="319489" y="121186"/>
                </a:cubicBezTo>
                <a:cubicBezTo>
                  <a:pt x="310847" y="108222"/>
                  <a:pt x="297455" y="99152"/>
                  <a:pt x="286438" y="88135"/>
                </a:cubicBezTo>
                <a:cubicBezTo>
                  <a:pt x="282766" y="62429"/>
                  <a:pt x="287034" y="34243"/>
                  <a:pt x="275421" y="11017"/>
                </a:cubicBezTo>
                <a:cubicBezTo>
                  <a:pt x="270228" y="630"/>
                  <a:pt x="253984" y="0"/>
                  <a:pt x="242371" y="0"/>
                </a:cubicBezTo>
                <a:cubicBezTo>
                  <a:pt x="190828" y="0"/>
                  <a:pt x="139547" y="7345"/>
                  <a:pt x="88135" y="11017"/>
                </a:cubicBezTo>
                <a:cubicBezTo>
                  <a:pt x="73446" y="18362"/>
                  <a:pt x="55680" y="21438"/>
                  <a:pt x="44067" y="33051"/>
                </a:cubicBezTo>
                <a:cubicBezTo>
                  <a:pt x="35856" y="41262"/>
                  <a:pt x="38243" y="55714"/>
                  <a:pt x="33050" y="66101"/>
                </a:cubicBezTo>
                <a:cubicBezTo>
                  <a:pt x="27128" y="77944"/>
                  <a:pt x="18361" y="88135"/>
                  <a:pt x="11016" y="99152"/>
                </a:cubicBezTo>
                <a:cubicBezTo>
                  <a:pt x="7344" y="172598"/>
                  <a:pt x="0" y="245952"/>
                  <a:pt x="0" y="319489"/>
                </a:cubicBezTo>
                <a:cubicBezTo>
                  <a:pt x="0" y="447475"/>
                  <a:pt x="2082" y="435907"/>
                  <a:pt x="33050" y="528810"/>
                </a:cubicBezTo>
                <a:cubicBezTo>
                  <a:pt x="41424" y="553932"/>
                  <a:pt x="62429" y="572877"/>
                  <a:pt x="77118" y="594911"/>
                </a:cubicBezTo>
                <a:cubicBezTo>
                  <a:pt x="83560" y="604573"/>
                  <a:pt x="99151" y="602256"/>
                  <a:pt x="110168" y="605928"/>
                </a:cubicBezTo>
                <a:cubicBezTo>
                  <a:pt x="124857" y="620617"/>
                  <a:pt x="137617" y="637531"/>
                  <a:pt x="154236" y="649995"/>
                </a:cubicBezTo>
                <a:cubicBezTo>
                  <a:pt x="176019" y="666332"/>
                  <a:pt x="205825" y="674536"/>
                  <a:pt x="231354" y="683046"/>
                </a:cubicBezTo>
                <a:cubicBezTo>
                  <a:pt x="242371" y="690391"/>
                  <a:pt x="252561" y="699159"/>
                  <a:pt x="264404" y="705080"/>
                </a:cubicBezTo>
                <a:cubicBezTo>
                  <a:pt x="280208" y="712982"/>
                  <a:pt x="327404" y="723584"/>
                  <a:pt x="341522" y="727114"/>
                </a:cubicBezTo>
                <a:cubicBezTo>
                  <a:pt x="374574" y="749148"/>
                  <a:pt x="378245" y="745474"/>
                  <a:pt x="396607" y="782198"/>
                </a:cubicBezTo>
                <a:cubicBezTo>
                  <a:pt x="401800" y="792585"/>
                  <a:pt x="400370" y="806180"/>
                  <a:pt x="407624" y="815248"/>
                </a:cubicBezTo>
                <a:cubicBezTo>
                  <a:pt x="415895" y="825587"/>
                  <a:pt x="430502" y="828806"/>
                  <a:pt x="440674" y="837282"/>
                </a:cubicBezTo>
                <a:cubicBezTo>
                  <a:pt x="466998" y="859219"/>
                  <a:pt x="508342" y="908085"/>
                  <a:pt x="517792" y="936434"/>
                </a:cubicBezTo>
                <a:cubicBezTo>
                  <a:pt x="574636" y="1106963"/>
                  <a:pt x="509485" y="930838"/>
                  <a:pt x="561860" y="1035586"/>
                </a:cubicBezTo>
                <a:cubicBezTo>
                  <a:pt x="567053" y="1045973"/>
                  <a:pt x="566436" y="1058974"/>
                  <a:pt x="572877" y="1068636"/>
                </a:cubicBezTo>
                <a:cubicBezTo>
                  <a:pt x="581519" y="1081600"/>
                  <a:pt x="596871" y="1089009"/>
                  <a:pt x="605927" y="1101687"/>
                </a:cubicBezTo>
                <a:cubicBezTo>
                  <a:pt x="615473" y="1115051"/>
                  <a:pt x="614823" y="1135900"/>
                  <a:pt x="627961" y="1145754"/>
                </a:cubicBezTo>
                <a:cubicBezTo>
                  <a:pt x="646541" y="1159689"/>
                  <a:pt x="672028" y="1160443"/>
                  <a:pt x="694062" y="1167788"/>
                </a:cubicBezTo>
                <a:cubicBezTo>
                  <a:pt x="705079" y="1171460"/>
                  <a:pt x="715505" y="1178453"/>
                  <a:pt x="727113" y="1178805"/>
                </a:cubicBezTo>
                <a:lnTo>
                  <a:pt x="1090669" y="1189822"/>
                </a:lnTo>
                <a:cubicBezTo>
                  <a:pt x="1140143" y="1239296"/>
                  <a:pt x="1108939" y="1217946"/>
                  <a:pt x="1189821" y="1244906"/>
                </a:cubicBezTo>
                <a:lnTo>
                  <a:pt x="1222872" y="1255923"/>
                </a:lnTo>
                <a:cubicBezTo>
                  <a:pt x="1303662" y="1252251"/>
                  <a:pt x="1384627" y="1251355"/>
                  <a:pt x="1465243" y="1244906"/>
                </a:cubicBezTo>
                <a:cubicBezTo>
                  <a:pt x="1538124" y="1239075"/>
                  <a:pt x="1462530" y="1201744"/>
                  <a:pt x="1564395" y="1167788"/>
                </a:cubicBezTo>
                <a:lnTo>
                  <a:pt x="1597445" y="1156771"/>
                </a:lnTo>
                <a:cubicBezTo>
                  <a:pt x="1652529" y="1160443"/>
                  <a:pt x="1707795" y="1162009"/>
                  <a:pt x="1762698" y="1167788"/>
                </a:cubicBezTo>
                <a:cubicBezTo>
                  <a:pt x="1777756" y="1169373"/>
                  <a:pt x="1792207" y="1174645"/>
                  <a:pt x="1806766" y="1178805"/>
                </a:cubicBezTo>
                <a:cubicBezTo>
                  <a:pt x="1844588" y="1189611"/>
                  <a:pt x="1844715" y="1192272"/>
                  <a:pt x="1883884" y="1211856"/>
                </a:cubicBezTo>
                <a:cubicBezTo>
                  <a:pt x="1975691" y="1208184"/>
                  <a:pt x="2067616" y="1206755"/>
                  <a:pt x="2159306" y="1200839"/>
                </a:cubicBezTo>
                <a:cubicBezTo>
                  <a:pt x="2181597" y="1199401"/>
                  <a:pt x="2204011" y="1196241"/>
                  <a:pt x="2225407" y="1189822"/>
                </a:cubicBezTo>
                <a:cubicBezTo>
                  <a:pt x="2407850" y="1135088"/>
                  <a:pt x="2114691" y="1198745"/>
                  <a:pt x="2324559" y="1156771"/>
                </a:cubicBezTo>
                <a:lnTo>
                  <a:pt x="2390660" y="1112704"/>
                </a:lnTo>
                <a:lnTo>
                  <a:pt x="2423710" y="1090670"/>
                </a:lnTo>
                <a:cubicBezTo>
                  <a:pt x="2431055" y="1079653"/>
                  <a:pt x="2435405" y="1065891"/>
                  <a:pt x="2445744" y="1057620"/>
                </a:cubicBezTo>
                <a:cubicBezTo>
                  <a:pt x="2454812" y="1050366"/>
                  <a:pt x="2468408" y="1051797"/>
                  <a:pt x="2478795" y="1046603"/>
                </a:cubicBezTo>
                <a:cubicBezTo>
                  <a:pt x="2490638" y="1040682"/>
                  <a:pt x="2501673" y="1033045"/>
                  <a:pt x="2511845" y="1024569"/>
                </a:cubicBezTo>
                <a:cubicBezTo>
                  <a:pt x="2523814" y="1014595"/>
                  <a:pt x="2531932" y="1000160"/>
                  <a:pt x="2544896" y="991518"/>
                </a:cubicBezTo>
                <a:cubicBezTo>
                  <a:pt x="2554559" y="985076"/>
                  <a:pt x="2567335" y="985217"/>
                  <a:pt x="2577947" y="980501"/>
                </a:cubicBezTo>
                <a:cubicBezTo>
                  <a:pt x="2636408" y="954519"/>
                  <a:pt x="2634023" y="954135"/>
                  <a:pt x="2677098" y="925417"/>
                </a:cubicBezTo>
                <a:cubicBezTo>
                  <a:pt x="2684443" y="914400"/>
                  <a:pt x="2689769" y="901729"/>
                  <a:pt x="2699132" y="892367"/>
                </a:cubicBezTo>
                <a:cubicBezTo>
                  <a:pt x="2712116" y="879383"/>
                  <a:pt x="2729259" y="871266"/>
                  <a:pt x="2743200" y="859316"/>
                </a:cubicBezTo>
                <a:cubicBezTo>
                  <a:pt x="2755029" y="849176"/>
                  <a:pt x="2765233" y="837282"/>
                  <a:pt x="2776250" y="826265"/>
                </a:cubicBezTo>
                <a:cubicBezTo>
                  <a:pt x="2811837" y="719504"/>
                  <a:pt x="2805395" y="772382"/>
                  <a:pt x="2776250" y="616945"/>
                </a:cubicBezTo>
                <a:cubicBezTo>
                  <a:pt x="2774110" y="605531"/>
                  <a:pt x="2772488" y="592962"/>
                  <a:pt x="2765233" y="583894"/>
                </a:cubicBezTo>
                <a:cubicBezTo>
                  <a:pt x="2756962" y="573555"/>
                  <a:pt x="2743200" y="569205"/>
                  <a:pt x="2732183" y="561861"/>
                </a:cubicBezTo>
                <a:cubicBezTo>
                  <a:pt x="2724838" y="550844"/>
                  <a:pt x="2719512" y="538173"/>
                  <a:pt x="2710149" y="528810"/>
                </a:cubicBezTo>
                <a:cubicBezTo>
                  <a:pt x="2678577" y="497238"/>
                  <a:pt x="2679888" y="513679"/>
                  <a:pt x="2644048" y="495759"/>
                </a:cubicBezTo>
                <a:cubicBezTo>
                  <a:pt x="2558622" y="453047"/>
                  <a:pt x="2661019" y="490400"/>
                  <a:pt x="2577947" y="462709"/>
                </a:cubicBezTo>
                <a:cubicBezTo>
                  <a:pt x="2566930" y="451692"/>
                  <a:pt x="2560439" y="430730"/>
                  <a:pt x="2544896" y="429658"/>
                </a:cubicBezTo>
                <a:cubicBezTo>
                  <a:pt x="2344894" y="415865"/>
                  <a:pt x="2335060" y="421524"/>
                  <a:pt x="2214390" y="451692"/>
                </a:cubicBezTo>
                <a:cubicBezTo>
                  <a:pt x="2155633" y="448020"/>
                  <a:pt x="2095728" y="452803"/>
                  <a:pt x="2038120" y="440675"/>
                </a:cubicBezTo>
                <a:cubicBezTo>
                  <a:pt x="2015258" y="435862"/>
                  <a:pt x="1997097" y="388635"/>
                  <a:pt x="1983036" y="374574"/>
                </a:cubicBezTo>
                <a:cubicBezTo>
                  <a:pt x="1973673" y="365211"/>
                  <a:pt x="1961002" y="359885"/>
                  <a:pt x="1949985" y="352540"/>
                </a:cubicBezTo>
                <a:cubicBezTo>
                  <a:pt x="1887556" y="356212"/>
                  <a:pt x="1824925" y="357334"/>
                  <a:pt x="1762698" y="363557"/>
                </a:cubicBezTo>
                <a:cubicBezTo>
                  <a:pt x="1751143" y="364713"/>
                  <a:pt x="1740814" y="371384"/>
                  <a:pt x="1729648" y="374574"/>
                </a:cubicBezTo>
                <a:cubicBezTo>
                  <a:pt x="1715089" y="378734"/>
                  <a:pt x="1700269" y="381919"/>
                  <a:pt x="1685580" y="385591"/>
                </a:cubicBezTo>
                <a:cubicBezTo>
                  <a:pt x="1590861" y="448736"/>
                  <a:pt x="1710706" y="373028"/>
                  <a:pt x="1619479" y="418641"/>
                </a:cubicBezTo>
                <a:cubicBezTo>
                  <a:pt x="1534050" y="461356"/>
                  <a:pt x="1636453" y="424000"/>
                  <a:pt x="1553378" y="451692"/>
                </a:cubicBezTo>
                <a:cubicBezTo>
                  <a:pt x="1549706" y="462709"/>
                  <a:pt x="1547554" y="474355"/>
                  <a:pt x="1542361" y="484742"/>
                </a:cubicBezTo>
                <a:cubicBezTo>
                  <a:pt x="1520997" y="527470"/>
                  <a:pt x="1481240" y="557272"/>
                  <a:pt x="1443209" y="583894"/>
                </a:cubicBezTo>
                <a:cubicBezTo>
                  <a:pt x="1443116" y="583959"/>
                  <a:pt x="1360630" y="638947"/>
                  <a:pt x="1344057" y="649995"/>
                </a:cubicBezTo>
                <a:cubicBezTo>
                  <a:pt x="1316727" y="668214"/>
                  <a:pt x="1285300" y="679374"/>
                  <a:pt x="1255922" y="694063"/>
                </a:cubicBezTo>
                <a:cubicBezTo>
                  <a:pt x="1124760" y="759645"/>
                  <a:pt x="1245508" y="724208"/>
                  <a:pt x="1145754" y="749147"/>
                </a:cubicBezTo>
                <a:cubicBezTo>
                  <a:pt x="1061291" y="745475"/>
                  <a:pt x="975925" y="750985"/>
                  <a:pt x="892366" y="738130"/>
                </a:cubicBezTo>
                <a:cubicBezTo>
                  <a:pt x="876967" y="735761"/>
                  <a:pt x="871993" y="714136"/>
                  <a:pt x="859315" y="705080"/>
                </a:cubicBezTo>
                <a:cubicBezTo>
                  <a:pt x="845951" y="695534"/>
                  <a:pt x="829937" y="690391"/>
                  <a:pt x="815248" y="683046"/>
                </a:cubicBezTo>
                <a:cubicBezTo>
                  <a:pt x="807903" y="672029"/>
                  <a:pt x="801691" y="660167"/>
                  <a:pt x="793214" y="649995"/>
                </a:cubicBezTo>
                <a:cubicBezTo>
                  <a:pt x="766708" y="618188"/>
                  <a:pt x="759608" y="616575"/>
                  <a:pt x="727113" y="594911"/>
                </a:cubicBezTo>
                <a:cubicBezTo>
                  <a:pt x="723441" y="580222"/>
                  <a:pt x="723608" y="563990"/>
                  <a:pt x="716096" y="550844"/>
                </a:cubicBezTo>
                <a:cubicBezTo>
                  <a:pt x="708366" y="537316"/>
                  <a:pt x="693019" y="529762"/>
                  <a:pt x="683045" y="517793"/>
                </a:cubicBezTo>
                <a:cubicBezTo>
                  <a:pt x="674569" y="507621"/>
                  <a:pt x="669869" y="494584"/>
                  <a:pt x="661012" y="484742"/>
                </a:cubicBezTo>
                <a:cubicBezTo>
                  <a:pt x="636693" y="457720"/>
                  <a:pt x="609600" y="433330"/>
                  <a:pt x="583894" y="407624"/>
                </a:cubicBezTo>
                <a:cubicBezTo>
                  <a:pt x="574531" y="398261"/>
                  <a:pt x="560739" y="394388"/>
                  <a:pt x="550843" y="385591"/>
                </a:cubicBezTo>
                <a:cubicBezTo>
                  <a:pt x="527553" y="364889"/>
                  <a:pt x="514304" y="329342"/>
                  <a:pt x="484742" y="319489"/>
                </a:cubicBezTo>
                <a:lnTo>
                  <a:pt x="484742" y="330506"/>
                </a:lnTo>
                <a:close/>
              </a:path>
            </a:pathLst>
          </a:cu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7" name="Straight Connector 26"/>
          <p:cNvCxnSpPr/>
          <p:nvPr/>
        </p:nvCxnSpPr>
        <p:spPr>
          <a:xfrm flipH="1">
            <a:off x="755576" y="1052736"/>
            <a:ext cx="2880320" cy="2664296"/>
          </a:xfrm>
          <a:prstGeom prst="line">
            <a:avLst/>
          </a:prstGeom>
          <a:ln w="28575">
            <a:solidFill>
              <a:srgbClr val="FF0000"/>
            </a:solidFill>
          </a:ln>
        </p:spPr>
        <p:style>
          <a:lnRef idx="3">
            <a:schemeClr val="accent5"/>
          </a:lnRef>
          <a:fillRef idx="0">
            <a:schemeClr val="accent5"/>
          </a:fillRef>
          <a:effectRef idx="2">
            <a:schemeClr val="accent5"/>
          </a:effectRef>
          <a:fontRef idx="minor">
            <a:schemeClr val="tx1"/>
          </a:fontRef>
        </p:style>
      </p:cxnSp>
      <p:cxnSp>
        <p:nvCxnSpPr>
          <p:cNvPr id="28" name="Straight Connector 27"/>
          <p:cNvCxnSpPr/>
          <p:nvPr/>
        </p:nvCxnSpPr>
        <p:spPr>
          <a:xfrm>
            <a:off x="3995936" y="4941168"/>
            <a:ext cx="1368152" cy="1296144"/>
          </a:xfrm>
          <a:prstGeom prst="line">
            <a:avLst/>
          </a:prstGeom>
          <a:ln>
            <a:solidFill>
              <a:srgbClr val="FF0000"/>
            </a:solidFill>
          </a:ln>
        </p:spPr>
        <p:style>
          <a:lnRef idx="2">
            <a:schemeClr val="accent3"/>
          </a:lnRef>
          <a:fillRef idx="0">
            <a:schemeClr val="accent3"/>
          </a:fillRef>
          <a:effectRef idx="1">
            <a:schemeClr val="accent3"/>
          </a:effectRef>
          <a:fontRef idx="minor">
            <a:schemeClr val="tx1"/>
          </a:fontRef>
        </p:style>
      </p:cxnSp>
      <p:cxnSp>
        <p:nvCxnSpPr>
          <p:cNvPr id="31" name="Straight Connector 30"/>
          <p:cNvCxnSpPr/>
          <p:nvPr/>
        </p:nvCxnSpPr>
        <p:spPr>
          <a:xfrm flipH="1">
            <a:off x="6804248" y="4725144"/>
            <a:ext cx="936104" cy="936104"/>
          </a:xfrm>
          <a:prstGeom prst="line">
            <a:avLst/>
          </a:prstGeom>
          <a:ln>
            <a:solidFill>
              <a:srgbClr val="FF0000"/>
            </a:solidFill>
          </a:ln>
        </p:spPr>
        <p:style>
          <a:lnRef idx="2">
            <a:schemeClr val="accent3"/>
          </a:lnRef>
          <a:fillRef idx="0">
            <a:schemeClr val="accent3"/>
          </a:fillRef>
          <a:effectRef idx="1">
            <a:schemeClr val="accent3"/>
          </a:effectRef>
          <a:fontRef idx="minor">
            <a:schemeClr val="tx1"/>
          </a:fontRef>
        </p:style>
      </p:cxnSp>
      <p:cxnSp>
        <p:nvCxnSpPr>
          <p:cNvPr id="42" name="Straight Connector 41"/>
          <p:cNvCxnSpPr/>
          <p:nvPr/>
        </p:nvCxnSpPr>
        <p:spPr>
          <a:xfrm flipH="1">
            <a:off x="7884368" y="4365104"/>
            <a:ext cx="216024" cy="216024"/>
          </a:xfrm>
          <a:prstGeom prst="line">
            <a:avLst/>
          </a:prstGeom>
          <a:ln>
            <a:solidFill>
              <a:srgbClr val="FF0000"/>
            </a:solidFill>
          </a:ln>
        </p:spPr>
        <p:style>
          <a:lnRef idx="2">
            <a:schemeClr val="accent3"/>
          </a:lnRef>
          <a:fillRef idx="0">
            <a:schemeClr val="accent3"/>
          </a:fillRef>
          <a:effectRef idx="1">
            <a:schemeClr val="accent3"/>
          </a:effectRef>
          <a:fontRef idx="minor">
            <a:schemeClr val="tx1"/>
          </a:fontRef>
        </p:style>
      </p:cxn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56445" t="18305" r="3259" b="37843"/>
          <a:stretch>
            <a:fillRect/>
          </a:stretch>
        </p:blipFill>
        <p:spPr bwMode="auto">
          <a:xfrm>
            <a:off x="251520" y="136055"/>
            <a:ext cx="6141156" cy="3759200"/>
          </a:xfrm>
          <a:prstGeom prst="rect">
            <a:avLst/>
          </a:prstGeom>
          <a:noFill/>
          <a:ln w="9525">
            <a:noFill/>
            <a:miter lim="800000"/>
            <a:headEnd/>
            <a:tailEnd/>
          </a:ln>
        </p:spPr>
      </p:pic>
      <p:cxnSp>
        <p:nvCxnSpPr>
          <p:cNvPr id="4" name="Straight Connector 3"/>
          <p:cNvCxnSpPr/>
          <p:nvPr/>
        </p:nvCxnSpPr>
        <p:spPr>
          <a:xfrm>
            <a:off x="646087" y="1045014"/>
            <a:ext cx="5695720" cy="1597446"/>
          </a:xfrm>
          <a:prstGeom prst="line">
            <a:avLst/>
          </a:prstGeom>
          <a:ln>
            <a:solidFill>
              <a:srgbClr val="FFFF00"/>
            </a:solidFill>
          </a:ln>
        </p:spPr>
        <p:style>
          <a:lnRef idx="3">
            <a:schemeClr val="accent2"/>
          </a:lnRef>
          <a:fillRef idx="0">
            <a:schemeClr val="accent2"/>
          </a:fillRef>
          <a:effectRef idx="2">
            <a:schemeClr val="accent2"/>
          </a:effectRef>
          <a:fontRef idx="minor">
            <a:schemeClr val="tx1"/>
          </a:fontRef>
        </p:style>
      </p:cxnSp>
      <p:cxnSp>
        <p:nvCxnSpPr>
          <p:cNvPr id="6" name="Straight Connector 5"/>
          <p:cNvCxnSpPr/>
          <p:nvPr/>
        </p:nvCxnSpPr>
        <p:spPr>
          <a:xfrm>
            <a:off x="444789" y="1398385"/>
            <a:ext cx="5695720" cy="1597446"/>
          </a:xfrm>
          <a:prstGeom prst="line">
            <a:avLst/>
          </a:prstGeom>
          <a:ln>
            <a:solidFill>
              <a:srgbClr val="FFFF00"/>
            </a:solidFill>
          </a:ln>
        </p:spPr>
        <p:style>
          <a:lnRef idx="3">
            <a:schemeClr val="accent2"/>
          </a:lnRef>
          <a:fillRef idx="0">
            <a:schemeClr val="accent2"/>
          </a:fillRef>
          <a:effectRef idx="2">
            <a:schemeClr val="accent2"/>
          </a:effectRef>
          <a:fontRef idx="minor">
            <a:schemeClr val="tx1"/>
          </a:fontRef>
        </p:style>
      </p:cxnSp>
      <p:cxnSp>
        <p:nvCxnSpPr>
          <p:cNvPr id="7" name="Straight Connector 6"/>
          <p:cNvCxnSpPr/>
          <p:nvPr/>
        </p:nvCxnSpPr>
        <p:spPr>
          <a:xfrm>
            <a:off x="660813" y="606297"/>
            <a:ext cx="5695720" cy="1597446"/>
          </a:xfrm>
          <a:prstGeom prst="line">
            <a:avLst/>
          </a:prstGeom>
          <a:ln>
            <a:solidFill>
              <a:srgbClr val="FFFF00"/>
            </a:solidFill>
          </a:ln>
        </p:spPr>
        <p:style>
          <a:lnRef idx="3">
            <a:schemeClr val="accent2"/>
          </a:lnRef>
          <a:fillRef idx="0">
            <a:schemeClr val="accent2"/>
          </a:fillRef>
          <a:effectRef idx="2">
            <a:schemeClr val="accent2"/>
          </a:effectRef>
          <a:fontRef idx="minor">
            <a:schemeClr val="tx1"/>
          </a:fontRef>
        </p:style>
      </p:cxnSp>
      <p:pic>
        <p:nvPicPr>
          <p:cNvPr id="1027" name="Picture 3"/>
          <p:cNvPicPr>
            <a:picLocks noChangeAspect="1" noChangeArrowheads="1"/>
          </p:cNvPicPr>
          <p:nvPr/>
        </p:nvPicPr>
        <p:blipFill>
          <a:blip r:embed="rId3" cstate="print"/>
          <a:srcRect l="56889" t="18428" r="4000" b="32058"/>
          <a:stretch>
            <a:fillRect/>
          </a:stretch>
        </p:blipFill>
        <p:spPr bwMode="auto">
          <a:xfrm>
            <a:off x="5237380" y="3913029"/>
            <a:ext cx="3870593" cy="2756331"/>
          </a:xfrm>
          <a:prstGeom prst="rect">
            <a:avLst/>
          </a:prstGeom>
          <a:noFill/>
          <a:ln w="9525">
            <a:noFill/>
            <a:miter lim="800000"/>
            <a:headEnd/>
            <a:tailEnd/>
          </a:ln>
        </p:spPr>
      </p:pic>
      <p:cxnSp>
        <p:nvCxnSpPr>
          <p:cNvPr id="10" name="Straight Connector 9"/>
          <p:cNvCxnSpPr/>
          <p:nvPr/>
        </p:nvCxnSpPr>
        <p:spPr>
          <a:xfrm>
            <a:off x="5292080" y="4221088"/>
            <a:ext cx="3851920" cy="1800200"/>
          </a:xfrm>
          <a:prstGeom prst="line">
            <a:avLst/>
          </a:prstGeom>
          <a:ln>
            <a:solidFill>
              <a:srgbClr val="FFFF00"/>
            </a:solidFill>
          </a:ln>
        </p:spPr>
        <p:style>
          <a:lnRef idx="3">
            <a:schemeClr val="accent2"/>
          </a:lnRef>
          <a:fillRef idx="0">
            <a:schemeClr val="accent2"/>
          </a:fillRef>
          <a:effectRef idx="2">
            <a:schemeClr val="accent2"/>
          </a:effectRef>
          <a:fontRef idx="minor">
            <a:schemeClr val="tx1"/>
          </a:fontRef>
        </p:style>
      </p:cxnSp>
      <p:sp>
        <p:nvSpPr>
          <p:cNvPr id="11" name="Text Box 5"/>
          <p:cNvSpPr txBox="1">
            <a:spLocks noChangeArrowheads="1"/>
          </p:cNvSpPr>
          <p:nvPr/>
        </p:nvSpPr>
        <p:spPr bwMode="auto">
          <a:xfrm>
            <a:off x="372906" y="4365104"/>
            <a:ext cx="4487126" cy="307777"/>
          </a:xfrm>
          <a:prstGeom prst="rect">
            <a:avLst/>
          </a:prstGeom>
          <a:noFill/>
          <a:ln w="9525">
            <a:noFill/>
            <a:miter lim="800000"/>
            <a:headEnd/>
            <a:tailEnd/>
          </a:ln>
        </p:spPr>
        <p:txBody>
          <a:bodyPr wrap="none">
            <a:spAutoFit/>
          </a:bodyPr>
          <a:lstStyle/>
          <a:p>
            <a:r>
              <a:rPr lang="en-US" sz="1400" b="1" dirty="0">
                <a:latin typeface="Bookman Old Style" pitchFamily="18" charset="0"/>
              </a:rPr>
              <a:t>Landslide Area Survey Using Transect Method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56667" t="19885" r="4074" b="35737"/>
          <a:stretch>
            <a:fillRect/>
          </a:stretch>
        </p:blipFill>
        <p:spPr bwMode="auto">
          <a:xfrm>
            <a:off x="383822" y="188640"/>
            <a:ext cx="5983111" cy="3804356"/>
          </a:xfrm>
          <a:prstGeom prst="rect">
            <a:avLst/>
          </a:prstGeom>
          <a:noFill/>
          <a:ln w="9525">
            <a:noFill/>
            <a:miter lim="800000"/>
            <a:headEnd/>
            <a:tailEnd/>
          </a:ln>
        </p:spPr>
      </p:pic>
      <p:cxnSp>
        <p:nvCxnSpPr>
          <p:cNvPr id="4" name="Straight Connector 3"/>
          <p:cNvCxnSpPr/>
          <p:nvPr/>
        </p:nvCxnSpPr>
        <p:spPr>
          <a:xfrm flipH="1">
            <a:off x="611560" y="260648"/>
            <a:ext cx="4896544" cy="1728192"/>
          </a:xfrm>
          <a:prstGeom prst="line">
            <a:avLst/>
          </a:prstGeom>
          <a:ln>
            <a:solidFill>
              <a:srgbClr val="FFFF00"/>
            </a:solidFill>
          </a:ln>
        </p:spPr>
        <p:style>
          <a:lnRef idx="3">
            <a:schemeClr val="accent4"/>
          </a:lnRef>
          <a:fillRef idx="0">
            <a:schemeClr val="accent4"/>
          </a:fillRef>
          <a:effectRef idx="2">
            <a:schemeClr val="accent4"/>
          </a:effectRef>
          <a:fontRef idx="minor">
            <a:schemeClr val="tx1"/>
          </a:fontRef>
        </p:style>
      </p:cxnSp>
      <p:cxnSp>
        <p:nvCxnSpPr>
          <p:cNvPr id="6" name="Straight Connector 5"/>
          <p:cNvCxnSpPr/>
          <p:nvPr/>
        </p:nvCxnSpPr>
        <p:spPr>
          <a:xfrm flipH="1">
            <a:off x="1403648" y="2132856"/>
            <a:ext cx="4896544" cy="1728192"/>
          </a:xfrm>
          <a:prstGeom prst="line">
            <a:avLst/>
          </a:prstGeom>
          <a:ln>
            <a:solidFill>
              <a:srgbClr val="FFFF00"/>
            </a:solidFill>
          </a:ln>
        </p:spPr>
        <p:style>
          <a:lnRef idx="3">
            <a:schemeClr val="accent4"/>
          </a:lnRef>
          <a:fillRef idx="0">
            <a:schemeClr val="accent4"/>
          </a:fillRef>
          <a:effectRef idx="2">
            <a:schemeClr val="accent4"/>
          </a:effectRef>
          <a:fontRef idx="minor">
            <a:schemeClr val="tx1"/>
          </a:fontRef>
        </p:style>
      </p:cxnSp>
      <p:pic>
        <p:nvPicPr>
          <p:cNvPr id="2051" name="Picture 3"/>
          <p:cNvPicPr>
            <a:picLocks noChangeAspect="1" noChangeArrowheads="1"/>
          </p:cNvPicPr>
          <p:nvPr/>
        </p:nvPicPr>
        <p:blipFill>
          <a:blip r:embed="rId3" cstate="print"/>
          <a:srcRect l="56518" t="19613" r="3630" b="38115"/>
          <a:stretch>
            <a:fillRect/>
          </a:stretch>
        </p:blipFill>
        <p:spPr bwMode="auto">
          <a:xfrm>
            <a:off x="4256548" y="3918794"/>
            <a:ext cx="4841437" cy="2888664"/>
          </a:xfrm>
          <a:prstGeom prst="rect">
            <a:avLst/>
          </a:prstGeom>
          <a:noFill/>
          <a:ln w="9525">
            <a:noFill/>
            <a:miter lim="800000"/>
            <a:headEnd/>
            <a:tailEnd/>
          </a:ln>
        </p:spPr>
      </p:pic>
      <p:cxnSp>
        <p:nvCxnSpPr>
          <p:cNvPr id="9" name="Straight Connector 8"/>
          <p:cNvCxnSpPr/>
          <p:nvPr/>
        </p:nvCxnSpPr>
        <p:spPr>
          <a:xfrm>
            <a:off x="4283968" y="4869160"/>
            <a:ext cx="4716016"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10" name="Text Box 5"/>
          <p:cNvSpPr txBox="1">
            <a:spLocks noChangeArrowheads="1"/>
          </p:cNvSpPr>
          <p:nvPr/>
        </p:nvSpPr>
        <p:spPr bwMode="auto">
          <a:xfrm>
            <a:off x="271585" y="4633391"/>
            <a:ext cx="3868367" cy="307777"/>
          </a:xfrm>
          <a:prstGeom prst="rect">
            <a:avLst/>
          </a:prstGeom>
          <a:noFill/>
          <a:ln w="9525">
            <a:noFill/>
            <a:miter lim="800000"/>
            <a:headEnd/>
            <a:tailEnd/>
          </a:ln>
        </p:spPr>
        <p:txBody>
          <a:bodyPr wrap="none">
            <a:spAutoFit/>
          </a:bodyPr>
          <a:lstStyle/>
          <a:p>
            <a:r>
              <a:rPr lang="en-US" sz="1400" b="1" dirty="0">
                <a:latin typeface="Bookman Old Style" pitchFamily="18" charset="0"/>
              </a:rPr>
              <a:t>Wetland Survey Using Transect Method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63259" t="18831" r="6667" b="49959"/>
          <a:stretch>
            <a:fillRect/>
          </a:stretch>
        </p:blipFill>
        <p:spPr bwMode="auto">
          <a:xfrm>
            <a:off x="251520" y="260648"/>
            <a:ext cx="4583289" cy="2675467"/>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l="64445" t="19218" r="7407" b="18803"/>
          <a:stretch>
            <a:fillRect/>
          </a:stretch>
        </p:blipFill>
        <p:spPr bwMode="auto">
          <a:xfrm>
            <a:off x="4997482" y="1161312"/>
            <a:ext cx="3999058" cy="4953050"/>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l="63482" t="18033" r="7111" b="36798"/>
          <a:stretch>
            <a:fillRect/>
          </a:stretch>
        </p:blipFill>
        <p:spPr bwMode="auto">
          <a:xfrm>
            <a:off x="249789" y="2990453"/>
            <a:ext cx="4481689" cy="3872089"/>
          </a:xfrm>
          <a:prstGeom prst="rect">
            <a:avLst/>
          </a:prstGeom>
          <a:noFill/>
          <a:ln w="9525">
            <a:noFill/>
            <a:miter lim="800000"/>
            <a:headEnd/>
            <a:tailEnd/>
          </a:ln>
        </p:spPr>
      </p:pic>
      <p:sp>
        <p:nvSpPr>
          <p:cNvPr id="7" name="Freeform 6"/>
          <p:cNvSpPr/>
          <p:nvPr/>
        </p:nvSpPr>
        <p:spPr>
          <a:xfrm>
            <a:off x="297455" y="1322024"/>
            <a:ext cx="2781760" cy="438839"/>
          </a:xfrm>
          <a:custGeom>
            <a:avLst/>
            <a:gdLst>
              <a:gd name="connsiteX0" fmla="*/ 2247441 w 2781760"/>
              <a:gd name="connsiteY0" fmla="*/ 0 h 438839"/>
              <a:gd name="connsiteX1" fmla="*/ 2401678 w 2781760"/>
              <a:gd name="connsiteY1" fmla="*/ 121186 h 438839"/>
              <a:gd name="connsiteX2" fmla="*/ 2412694 w 2781760"/>
              <a:gd name="connsiteY2" fmla="*/ 99152 h 438839"/>
              <a:gd name="connsiteX3" fmla="*/ 2644049 w 2781760"/>
              <a:gd name="connsiteY3" fmla="*/ 110169 h 438839"/>
              <a:gd name="connsiteX4" fmla="*/ 2776251 w 2781760"/>
              <a:gd name="connsiteY4" fmla="*/ 110169 h 438839"/>
              <a:gd name="connsiteX5" fmla="*/ 2610998 w 2781760"/>
              <a:gd name="connsiteY5" fmla="*/ 187287 h 438839"/>
              <a:gd name="connsiteX6" fmla="*/ 2445745 w 2781760"/>
              <a:gd name="connsiteY6" fmla="*/ 220337 h 438839"/>
              <a:gd name="connsiteX7" fmla="*/ 2269475 w 2781760"/>
              <a:gd name="connsiteY7" fmla="*/ 253388 h 438839"/>
              <a:gd name="connsiteX8" fmla="*/ 2005070 w 2781760"/>
              <a:gd name="connsiteY8" fmla="*/ 253388 h 438839"/>
              <a:gd name="connsiteX9" fmla="*/ 1784733 w 2781760"/>
              <a:gd name="connsiteY9" fmla="*/ 253388 h 438839"/>
              <a:gd name="connsiteX10" fmla="*/ 1542362 w 2781760"/>
              <a:gd name="connsiteY10" fmla="*/ 242371 h 438839"/>
              <a:gd name="connsiteX11" fmla="*/ 1222873 w 2781760"/>
              <a:gd name="connsiteY11" fmla="*/ 330506 h 438839"/>
              <a:gd name="connsiteX12" fmla="*/ 870333 w 2781760"/>
              <a:gd name="connsiteY12" fmla="*/ 374574 h 438839"/>
              <a:gd name="connsiteX13" fmla="*/ 451692 w 2781760"/>
              <a:gd name="connsiteY13" fmla="*/ 429658 h 438839"/>
              <a:gd name="connsiteX14" fmla="*/ 198304 w 2781760"/>
              <a:gd name="connsiteY14" fmla="*/ 429658 h 438839"/>
              <a:gd name="connsiteX15" fmla="*/ 0 w 2781760"/>
              <a:gd name="connsiteY15" fmla="*/ 407624 h 43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81760" h="438839">
                <a:moveTo>
                  <a:pt x="2247441" y="0"/>
                </a:moveTo>
                <a:cubicBezTo>
                  <a:pt x="2310788" y="52330"/>
                  <a:pt x="2374136" y="104661"/>
                  <a:pt x="2401678" y="121186"/>
                </a:cubicBezTo>
                <a:cubicBezTo>
                  <a:pt x="2429220" y="137711"/>
                  <a:pt x="2372299" y="100988"/>
                  <a:pt x="2412694" y="99152"/>
                </a:cubicBezTo>
                <a:lnTo>
                  <a:pt x="2644049" y="110169"/>
                </a:lnTo>
                <a:cubicBezTo>
                  <a:pt x="2704642" y="112005"/>
                  <a:pt x="2781760" y="97316"/>
                  <a:pt x="2776251" y="110169"/>
                </a:cubicBezTo>
                <a:cubicBezTo>
                  <a:pt x="2770743" y="123022"/>
                  <a:pt x="2666082" y="168926"/>
                  <a:pt x="2610998" y="187287"/>
                </a:cubicBezTo>
                <a:cubicBezTo>
                  <a:pt x="2555914" y="205648"/>
                  <a:pt x="2445745" y="220337"/>
                  <a:pt x="2445745" y="220337"/>
                </a:cubicBezTo>
                <a:cubicBezTo>
                  <a:pt x="2388825" y="231354"/>
                  <a:pt x="2342921" y="247880"/>
                  <a:pt x="2269475" y="253388"/>
                </a:cubicBezTo>
                <a:cubicBezTo>
                  <a:pt x="2196029" y="258896"/>
                  <a:pt x="2005070" y="253388"/>
                  <a:pt x="2005070" y="253388"/>
                </a:cubicBezTo>
                <a:cubicBezTo>
                  <a:pt x="1924280" y="253388"/>
                  <a:pt x="1861851" y="255224"/>
                  <a:pt x="1784733" y="253388"/>
                </a:cubicBezTo>
                <a:cubicBezTo>
                  <a:pt x="1707615" y="251552"/>
                  <a:pt x="1636005" y="229518"/>
                  <a:pt x="1542362" y="242371"/>
                </a:cubicBezTo>
                <a:cubicBezTo>
                  <a:pt x="1448719" y="255224"/>
                  <a:pt x="1334878" y="308472"/>
                  <a:pt x="1222873" y="330506"/>
                </a:cubicBezTo>
                <a:cubicBezTo>
                  <a:pt x="1110868" y="352540"/>
                  <a:pt x="870333" y="374574"/>
                  <a:pt x="870333" y="374574"/>
                </a:cubicBezTo>
                <a:cubicBezTo>
                  <a:pt x="741803" y="391099"/>
                  <a:pt x="563697" y="420477"/>
                  <a:pt x="451692" y="429658"/>
                </a:cubicBezTo>
                <a:cubicBezTo>
                  <a:pt x="339687" y="438839"/>
                  <a:pt x="273586" y="433330"/>
                  <a:pt x="198304" y="429658"/>
                </a:cubicBezTo>
                <a:cubicBezTo>
                  <a:pt x="123022" y="425986"/>
                  <a:pt x="61511" y="416805"/>
                  <a:pt x="0" y="407624"/>
                </a:cubicBezTo>
              </a:path>
            </a:pathLst>
          </a:custGeom>
          <a:ln>
            <a:solidFill>
              <a:srgbClr val="FF0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IN"/>
          </a:p>
        </p:txBody>
      </p:sp>
      <p:sp>
        <p:nvSpPr>
          <p:cNvPr id="8" name="Freeform 7"/>
          <p:cNvSpPr/>
          <p:nvPr/>
        </p:nvSpPr>
        <p:spPr>
          <a:xfrm>
            <a:off x="1933460" y="1399142"/>
            <a:ext cx="2583456" cy="1377109"/>
          </a:xfrm>
          <a:custGeom>
            <a:avLst/>
            <a:gdLst>
              <a:gd name="connsiteX0" fmla="*/ 2120747 w 2583456"/>
              <a:gd name="connsiteY0" fmla="*/ 0 h 1377109"/>
              <a:gd name="connsiteX1" fmla="*/ 2451253 w 2583456"/>
              <a:gd name="connsiteY1" fmla="*/ 77118 h 1377109"/>
              <a:gd name="connsiteX2" fmla="*/ 2528371 w 2583456"/>
              <a:gd name="connsiteY2" fmla="*/ 121186 h 1377109"/>
              <a:gd name="connsiteX3" fmla="*/ 2572439 w 2583456"/>
              <a:gd name="connsiteY3" fmla="*/ 220338 h 1377109"/>
              <a:gd name="connsiteX4" fmla="*/ 2462270 w 2583456"/>
              <a:gd name="connsiteY4" fmla="*/ 308472 h 1377109"/>
              <a:gd name="connsiteX5" fmla="*/ 2319051 w 2583456"/>
              <a:gd name="connsiteY5" fmla="*/ 396607 h 1377109"/>
              <a:gd name="connsiteX6" fmla="*/ 1988545 w 2583456"/>
              <a:gd name="connsiteY6" fmla="*/ 473725 h 1377109"/>
              <a:gd name="connsiteX7" fmla="*/ 1525836 w 2583456"/>
              <a:gd name="connsiteY7" fmla="*/ 627962 h 1377109"/>
              <a:gd name="connsiteX8" fmla="*/ 1140246 w 2583456"/>
              <a:gd name="connsiteY8" fmla="*/ 760164 h 1377109"/>
              <a:gd name="connsiteX9" fmla="*/ 644487 w 2583456"/>
              <a:gd name="connsiteY9" fmla="*/ 870333 h 1377109"/>
              <a:gd name="connsiteX10" fmla="*/ 369065 w 2583456"/>
              <a:gd name="connsiteY10" fmla="*/ 1079653 h 1377109"/>
              <a:gd name="connsiteX11" fmla="*/ 181779 w 2583456"/>
              <a:gd name="connsiteY11" fmla="*/ 1233889 h 1377109"/>
              <a:gd name="connsiteX12" fmla="*/ 27542 w 2583456"/>
              <a:gd name="connsiteY12" fmla="*/ 1333041 h 1377109"/>
              <a:gd name="connsiteX13" fmla="*/ 16526 w 2583456"/>
              <a:gd name="connsiteY13" fmla="*/ 1377109 h 13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83456" h="1377109">
                <a:moveTo>
                  <a:pt x="2120747" y="0"/>
                </a:moveTo>
                <a:cubicBezTo>
                  <a:pt x="2252031" y="28460"/>
                  <a:pt x="2383316" y="56920"/>
                  <a:pt x="2451253" y="77118"/>
                </a:cubicBezTo>
                <a:cubicBezTo>
                  <a:pt x="2519190" y="97316"/>
                  <a:pt x="2508173" y="97316"/>
                  <a:pt x="2528371" y="121186"/>
                </a:cubicBezTo>
                <a:cubicBezTo>
                  <a:pt x="2548569" y="145056"/>
                  <a:pt x="2583456" y="189124"/>
                  <a:pt x="2572439" y="220338"/>
                </a:cubicBezTo>
                <a:cubicBezTo>
                  <a:pt x="2561422" y="251552"/>
                  <a:pt x="2504501" y="279094"/>
                  <a:pt x="2462270" y="308472"/>
                </a:cubicBezTo>
                <a:cubicBezTo>
                  <a:pt x="2420039" y="337850"/>
                  <a:pt x="2398005" y="369065"/>
                  <a:pt x="2319051" y="396607"/>
                </a:cubicBezTo>
                <a:cubicBezTo>
                  <a:pt x="2240097" y="424149"/>
                  <a:pt x="2120747" y="435166"/>
                  <a:pt x="1988545" y="473725"/>
                </a:cubicBezTo>
                <a:cubicBezTo>
                  <a:pt x="1856343" y="512284"/>
                  <a:pt x="1525836" y="627962"/>
                  <a:pt x="1525836" y="627962"/>
                </a:cubicBezTo>
                <a:cubicBezTo>
                  <a:pt x="1384453" y="675702"/>
                  <a:pt x="1287138" y="719769"/>
                  <a:pt x="1140246" y="760164"/>
                </a:cubicBezTo>
                <a:cubicBezTo>
                  <a:pt x="993354" y="800559"/>
                  <a:pt x="773017" y="817085"/>
                  <a:pt x="644487" y="870333"/>
                </a:cubicBezTo>
                <a:cubicBezTo>
                  <a:pt x="515957" y="923581"/>
                  <a:pt x="446183" y="1019060"/>
                  <a:pt x="369065" y="1079653"/>
                </a:cubicBezTo>
                <a:cubicBezTo>
                  <a:pt x="291947" y="1140246"/>
                  <a:pt x="238699" y="1191658"/>
                  <a:pt x="181779" y="1233889"/>
                </a:cubicBezTo>
                <a:cubicBezTo>
                  <a:pt x="124859" y="1276120"/>
                  <a:pt x="55084" y="1309171"/>
                  <a:pt x="27542" y="1333041"/>
                </a:cubicBezTo>
                <a:cubicBezTo>
                  <a:pt x="0" y="1356911"/>
                  <a:pt x="8263" y="1367010"/>
                  <a:pt x="16526" y="1377109"/>
                </a:cubicBezTo>
              </a:path>
            </a:pathLst>
          </a:custGeom>
          <a:ln>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IN"/>
          </a:p>
        </p:txBody>
      </p:sp>
      <p:cxnSp>
        <p:nvCxnSpPr>
          <p:cNvPr id="10" name="Straight Connector 9"/>
          <p:cNvCxnSpPr/>
          <p:nvPr/>
        </p:nvCxnSpPr>
        <p:spPr>
          <a:xfrm>
            <a:off x="7740352" y="1700808"/>
            <a:ext cx="1080120" cy="4248472"/>
          </a:xfrm>
          <a:prstGeom prst="line">
            <a:avLst/>
          </a:prstGeom>
          <a:ln>
            <a:solidFill>
              <a:srgbClr val="FFFF00"/>
            </a:solidFill>
          </a:ln>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a:xfrm>
            <a:off x="467544" y="4725144"/>
            <a:ext cx="4032448" cy="72008"/>
          </a:xfrm>
          <a:prstGeom prst="line">
            <a:avLst/>
          </a:prstGeom>
          <a:ln>
            <a:solidFill>
              <a:srgbClr val="FFFF00"/>
            </a:solidFill>
          </a:ln>
        </p:spPr>
        <p:style>
          <a:lnRef idx="3">
            <a:schemeClr val="accent2"/>
          </a:lnRef>
          <a:fillRef idx="0">
            <a:schemeClr val="accent2"/>
          </a:fillRef>
          <a:effectRef idx="2">
            <a:schemeClr val="accent2"/>
          </a:effectRef>
          <a:fontRef idx="minor">
            <a:schemeClr val="tx1"/>
          </a:fontRef>
        </p:style>
      </p:cxnSp>
      <p:sp>
        <p:nvSpPr>
          <p:cNvPr id="17" name="Text Box 5"/>
          <p:cNvSpPr txBox="1">
            <a:spLocks noChangeArrowheads="1"/>
          </p:cNvSpPr>
          <p:nvPr/>
        </p:nvSpPr>
        <p:spPr bwMode="auto">
          <a:xfrm>
            <a:off x="5004048" y="476672"/>
            <a:ext cx="4144083" cy="307777"/>
          </a:xfrm>
          <a:prstGeom prst="rect">
            <a:avLst/>
          </a:prstGeom>
          <a:noFill/>
          <a:ln w="9525">
            <a:noFill/>
            <a:miter lim="800000"/>
            <a:headEnd/>
            <a:tailEnd/>
          </a:ln>
        </p:spPr>
        <p:txBody>
          <a:bodyPr wrap="none">
            <a:spAutoFit/>
          </a:bodyPr>
          <a:lstStyle/>
          <a:p>
            <a:r>
              <a:rPr lang="en-US" sz="1400" b="1" dirty="0">
                <a:latin typeface="Bookman Old Style" pitchFamily="18" charset="0"/>
              </a:rPr>
              <a:t>River Bank Survey Using Transect Method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chemeClr val="tx1"/>
                </a:solidFill>
              </a:rPr>
              <a:t>Quadrant Survey </a:t>
            </a:r>
          </a:p>
        </p:txBody>
      </p:sp>
      <p:sp>
        <p:nvSpPr>
          <p:cNvPr id="3" name="Content Placeholder 2"/>
          <p:cNvSpPr>
            <a:spLocks noGrp="1"/>
          </p:cNvSpPr>
          <p:nvPr>
            <p:ph sz="quarter" idx="1"/>
          </p:nvPr>
        </p:nvSpPr>
        <p:spPr>
          <a:xfrm>
            <a:off x="3059832" y="1600200"/>
            <a:ext cx="5706216" cy="4495800"/>
          </a:xfrm>
        </p:spPr>
        <p:txBody>
          <a:bodyPr>
            <a:normAutofit fontScale="92500" lnSpcReduction="10000"/>
          </a:bodyPr>
          <a:lstStyle/>
          <a:p>
            <a:pPr algn="just"/>
            <a:r>
              <a:rPr lang="en-IN" dirty="0"/>
              <a:t>A </a:t>
            </a:r>
            <a:r>
              <a:rPr lang="en-IN" b="1" dirty="0"/>
              <a:t>quadrant</a:t>
            </a:r>
            <a:r>
              <a:rPr lang="en-IN" dirty="0"/>
              <a:t> is a frame, traditionally square, used in geography, ecology, and biology to isolate a standard unit of area for study of the distribution of an item over a large area. </a:t>
            </a:r>
          </a:p>
          <a:p>
            <a:pPr algn="just"/>
            <a:r>
              <a:rPr lang="en-IN" dirty="0"/>
              <a:t>Modern quadrants can for example be rectangular, circular, or irregular. The quadrant is suitable for sampling plants, slow-moving animals, and some aquatic organisms.</a:t>
            </a:r>
          </a:p>
          <a:p>
            <a:pPr algn="just"/>
            <a:endParaRPr lang="en-IN" dirty="0"/>
          </a:p>
          <a:p>
            <a:pPr algn="just"/>
            <a:endParaRPr lang="en-IN" dirty="0"/>
          </a:p>
        </p:txBody>
      </p:sp>
      <p:pic>
        <p:nvPicPr>
          <p:cNvPr id="3074" name="Picture 2"/>
          <p:cNvPicPr>
            <a:picLocks noChangeAspect="1" noChangeArrowheads="1"/>
          </p:cNvPicPr>
          <p:nvPr/>
        </p:nvPicPr>
        <p:blipFill>
          <a:blip r:embed="rId2" cstate="print"/>
          <a:srcRect l="59926" t="16480" r="7185" b="24017"/>
          <a:stretch>
            <a:fillRect/>
          </a:stretch>
        </p:blipFill>
        <p:spPr bwMode="auto">
          <a:xfrm>
            <a:off x="46787" y="1647633"/>
            <a:ext cx="3046753" cy="3100637"/>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chemeClr val="tx1"/>
                </a:solidFill>
              </a:rPr>
              <a:t>Quadrant Survey </a:t>
            </a:r>
            <a:endParaRPr lang="en-IN" dirty="0"/>
          </a:p>
        </p:txBody>
      </p:sp>
      <p:sp>
        <p:nvSpPr>
          <p:cNvPr id="3" name="Content Placeholder 2"/>
          <p:cNvSpPr>
            <a:spLocks noGrp="1"/>
          </p:cNvSpPr>
          <p:nvPr>
            <p:ph sz="quarter" idx="1"/>
          </p:nvPr>
        </p:nvSpPr>
        <p:spPr/>
        <p:txBody>
          <a:bodyPr/>
          <a:lstStyle/>
          <a:p>
            <a:pPr algn="just"/>
            <a:r>
              <a:rPr lang="en-IN" dirty="0"/>
              <a:t>The systematic use of quadrants was developed by the pioneering plant ecologists R. Pound and F. E. Clements between 1898 and 1900. </a:t>
            </a:r>
          </a:p>
          <a:p>
            <a:pPr algn="just"/>
            <a:endParaRPr lang="en-IN" dirty="0"/>
          </a:p>
          <a:p>
            <a:pPr algn="just"/>
            <a:r>
              <a:rPr lang="en-IN" dirty="0"/>
              <a:t>The method was then swiftly applied for many purposes in ecology, such as the study of plant succession. Botanists and ecologists such as Arthur </a:t>
            </a:r>
            <a:r>
              <a:rPr lang="en-IN" dirty="0" err="1"/>
              <a:t>Tansley</a:t>
            </a:r>
            <a:r>
              <a:rPr lang="en-IN" dirty="0"/>
              <a:t> soon took up and modified the method. </a:t>
            </a:r>
          </a:p>
          <a:p>
            <a:pPr algn="just"/>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chemeClr val="tx1"/>
                </a:solidFill>
              </a:rPr>
              <a:t>Quadrant Survey </a:t>
            </a:r>
            <a:endParaRPr lang="en-IN" dirty="0"/>
          </a:p>
        </p:txBody>
      </p:sp>
      <p:sp>
        <p:nvSpPr>
          <p:cNvPr id="3" name="Content Placeholder 2"/>
          <p:cNvSpPr>
            <a:spLocks noGrp="1"/>
          </p:cNvSpPr>
          <p:nvPr>
            <p:ph sz="quarter" idx="1"/>
          </p:nvPr>
        </p:nvSpPr>
        <p:spPr/>
        <p:txBody>
          <a:bodyPr/>
          <a:lstStyle/>
          <a:p>
            <a:pPr algn="just"/>
            <a:r>
              <a:rPr lang="en-IN" dirty="0"/>
              <a:t>When a geographer and an  ecologist wants to know how many organisms there are in a particular habitat, it would not be feasible to count them all. Instead, they would be forced to count a smaller representative part of the population, called a sample. </a:t>
            </a:r>
          </a:p>
          <a:p>
            <a:pPr algn="just"/>
            <a:r>
              <a:rPr lang="en-IN" dirty="0"/>
              <a:t>Sampling of plants or slowly moving animals (such as snails) can be done using a sampling square called a quadrant.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lum bright="20000"/>
          </a:blip>
          <a:srcRect t="6716" r="31259" b="11506"/>
          <a:stretch>
            <a:fillRect/>
          </a:stretch>
        </p:blipFill>
        <p:spPr bwMode="auto">
          <a:xfrm>
            <a:off x="251520" y="1384900"/>
            <a:ext cx="6475063" cy="4612041"/>
          </a:xfrm>
          <a:prstGeom prst="rect">
            <a:avLst/>
          </a:prstGeom>
          <a:noFill/>
          <a:ln w="9525">
            <a:noFill/>
            <a:miter lim="800000"/>
            <a:headEnd/>
            <a:tailEnd/>
          </a:ln>
        </p:spPr>
      </p:pic>
      <p:sp>
        <p:nvSpPr>
          <p:cNvPr id="3" name="Rectangle 2"/>
          <p:cNvSpPr/>
          <p:nvPr/>
        </p:nvSpPr>
        <p:spPr>
          <a:xfrm rot="19802041">
            <a:off x="3484665" y="4161665"/>
            <a:ext cx="1347258" cy="1196663"/>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4" name="Straight Arrow Connector 13"/>
          <p:cNvCxnSpPr>
            <a:stCxn id="3" idx="3"/>
          </p:cNvCxnSpPr>
          <p:nvPr/>
        </p:nvCxnSpPr>
        <p:spPr>
          <a:xfrm>
            <a:off x="4741874" y="4423529"/>
            <a:ext cx="2278398" cy="57715"/>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131807" y="4198436"/>
            <a:ext cx="1904689" cy="3046988"/>
          </a:xfrm>
          <a:prstGeom prst="rect">
            <a:avLst/>
          </a:prstGeom>
          <a:noFill/>
        </p:spPr>
        <p:txBody>
          <a:bodyPr wrap="square" rtlCol="0">
            <a:spAutoFit/>
          </a:bodyPr>
          <a:lstStyle/>
          <a:p>
            <a:r>
              <a:rPr lang="en-IN" sz="2400" b="1" dirty="0">
                <a:latin typeface="Angsana New" pitchFamily="18" charset="-34"/>
                <a:cs typeface="Angsana New" pitchFamily="18" charset="-34"/>
              </a:rPr>
              <a:t>Water spread Area </a:t>
            </a:r>
          </a:p>
          <a:p>
            <a:r>
              <a:rPr lang="en-IN" sz="2400" b="1" dirty="0">
                <a:latin typeface="Angsana New" pitchFamily="18" charset="-34"/>
                <a:cs typeface="Angsana New" pitchFamily="18" charset="-34"/>
              </a:rPr>
              <a:t>Plant Diversity</a:t>
            </a:r>
          </a:p>
          <a:p>
            <a:r>
              <a:rPr lang="en-IN" sz="2400" b="1" dirty="0">
                <a:latin typeface="Angsana New" pitchFamily="18" charset="-34"/>
                <a:cs typeface="Angsana New" pitchFamily="18" charset="-34"/>
              </a:rPr>
              <a:t>Aquatic Animals</a:t>
            </a:r>
          </a:p>
          <a:p>
            <a:r>
              <a:rPr lang="en-IN" sz="2400" b="1" dirty="0">
                <a:latin typeface="Angsana New" pitchFamily="18" charset="-34"/>
                <a:cs typeface="Angsana New" pitchFamily="18" charset="-34"/>
              </a:rPr>
              <a:t>Water Quality</a:t>
            </a:r>
          </a:p>
          <a:p>
            <a:r>
              <a:rPr lang="en-IN" sz="2400" b="1" dirty="0">
                <a:latin typeface="Angsana New" pitchFamily="18" charset="-34"/>
                <a:cs typeface="Angsana New" pitchFamily="18" charset="-34"/>
              </a:rPr>
              <a:t>Depth </a:t>
            </a:r>
          </a:p>
          <a:p>
            <a:r>
              <a:rPr lang="en-IN" sz="2400" b="1" dirty="0">
                <a:latin typeface="Angsana New" pitchFamily="18" charset="-34"/>
                <a:cs typeface="Angsana New" pitchFamily="18" charset="-34"/>
              </a:rPr>
              <a:t>Pollutant </a:t>
            </a:r>
          </a:p>
          <a:p>
            <a:endParaRPr lang="en-IN" sz="2400" b="1" dirty="0">
              <a:latin typeface="Angsana New" pitchFamily="18" charset="-34"/>
              <a:cs typeface="Angsana New" pitchFamily="18" charset="-34"/>
            </a:endParaRPr>
          </a:p>
          <a:p>
            <a:endParaRPr lang="en-IN" sz="2400" b="1" dirty="0">
              <a:latin typeface="Angsana New" pitchFamily="18" charset="-34"/>
              <a:cs typeface="Angsana New" pitchFamily="18" charset="-34"/>
            </a:endParaRPr>
          </a:p>
        </p:txBody>
      </p:sp>
      <p:sp>
        <p:nvSpPr>
          <p:cNvPr id="18" name="Rectangle 17"/>
          <p:cNvSpPr/>
          <p:nvPr/>
        </p:nvSpPr>
        <p:spPr>
          <a:xfrm>
            <a:off x="7164288" y="4193212"/>
            <a:ext cx="1800200" cy="237626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Title 1"/>
          <p:cNvSpPr txBox="1">
            <a:spLocks/>
          </p:cNvSpPr>
          <p:nvPr/>
        </p:nvSpPr>
        <p:spPr>
          <a:xfrm>
            <a:off x="251520" y="350168"/>
            <a:ext cx="8153400" cy="9906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IN" sz="4400" b="0" i="0" u="none" strike="noStrike" kern="1200" cap="none" spc="0" normalizeH="0" baseline="0" noProof="0" dirty="0">
                <a:ln>
                  <a:noFill/>
                </a:ln>
                <a:solidFill>
                  <a:schemeClr val="tx1"/>
                </a:solidFill>
                <a:effectLst/>
                <a:uLnTx/>
                <a:uFillTx/>
                <a:latin typeface="+mj-lt"/>
                <a:ea typeface="+mj-ea"/>
                <a:cs typeface="+mj-cs"/>
              </a:rPr>
              <a:t>Quadrant Survey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solidFill>
              </a:rPr>
              <a:t>Quadrant Survey </a:t>
            </a:r>
          </a:p>
        </p:txBody>
      </p:sp>
      <p:sp>
        <p:nvSpPr>
          <p:cNvPr id="8" name="Content Placeholder 7"/>
          <p:cNvSpPr>
            <a:spLocks noGrp="1"/>
          </p:cNvSpPr>
          <p:nvPr>
            <p:ph sz="quarter" idx="1"/>
          </p:nvPr>
        </p:nvSpPr>
        <p:spPr/>
        <p:txBody>
          <a:bodyPr/>
          <a:lstStyle/>
          <a:p>
            <a:endParaRPr lang="en-IN"/>
          </a:p>
        </p:txBody>
      </p:sp>
      <p:pic>
        <p:nvPicPr>
          <p:cNvPr id="4" name="Picture 2"/>
          <p:cNvPicPr>
            <a:picLocks noChangeAspect="1" noChangeArrowheads="1"/>
          </p:cNvPicPr>
          <p:nvPr/>
        </p:nvPicPr>
        <p:blipFill>
          <a:blip r:embed="rId2" cstate="print"/>
          <a:srcRect l="25781" t="32027" r="56055" b="22917"/>
          <a:stretch>
            <a:fillRect/>
          </a:stretch>
        </p:blipFill>
        <p:spPr bwMode="auto">
          <a:xfrm>
            <a:off x="467544" y="1169991"/>
            <a:ext cx="3672408" cy="5124015"/>
          </a:xfrm>
          <a:prstGeom prst="rect">
            <a:avLst/>
          </a:prstGeom>
          <a:noFill/>
          <a:ln w="9525">
            <a:noFill/>
            <a:miter lim="800000"/>
            <a:headEnd/>
            <a:tailEnd/>
          </a:ln>
          <a:effectLst/>
        </p:spPr>
      </p:pic>
      <p:pic>
        <p:nvPicPr>
          <p:cNvPr id="5" name="Picture 4"/>
          <p:cNvPicPr>
            <a:picLocks noChangeAspect="1" noChangeArrowheads="1"/>
          </p:cNvPicPr>
          <p:nvPr/>
        </p:nvPicPr>
        <p:blipFill>
          <a:blip r:embed="rId3" cstate="print"/>
          <a:srcRect l="17450" t="8533" r="17000" b="9333"/>
          <a:stretch>
            <a:fillRect/>
          </a:stretch>
        </p:blipFill>
        <p:spPr bwMode="auto">
          <a:xfrm>
            <a:off x="4427984" y="3501008"/>
            <a:ext cx="4433824" cy="3124984"/>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l="30000" t="19794" r="30799" b="18625"/>
          <a:stretch>
            <a:fillRect/>
          </a:stretch>
        </p:blipFill>
        <p:spPr bwMode="auto">
          <a:xfrm>
            <a:off x="4716016" y="188640"/>
            <a:ext cx="3761606" cy="3323864"/>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chemeClr val="tx1"/>
                </a:solidFill>
              </a:rPr>
              <a:t>Sketch Map </a:t>
            </a:r>
          </a:p>
        </p:txBody>
      </p:sp>
      <p:sp>
        <p:nvSpPr>
          <p:cNvPr id="3" name="Content Placeholder 2"/>
          <p:cNvSpPr>
            <a:spLocks noGrp="1"/>
          </p:cNvSpPr>
          <p:nvPr>
            <p:ph sz="quarter" idx="1"/>
          </p:nvPr>
        </p:nvSpPr>
        <p:spPr/>
        <p:txBody>
          <a:bodyPr/>
          <a:lstStyle/>
          <a:p>
            <a:pPr algn="just"/>
            <a:r>
              <a:rPr lang="en-IN" dirty="0"/>
              <a:t>An outline map drawn from observation rather than from exact survey measurements and showing only the main features of the area.</a:t>
            </a:r>
          </a:p>
          <a:p>
            <a:pPr algn="just"/>
            <a:r>
              <a:rPr lang="en-IN" dirty="0"/>
              <a:t>A sketch map is a rough drawing of an area. It is drawn without scale. </a:t>
            </a:r>
          </a:p>
          <a:p>
            <a:pPr algn="just"/>
            <a:r>
              <a:rPr lang="en-IN" dirty="0"/>
              <a:t>They are simple drawings of the landscape. They show things that are hidden in photographs or maps.</a:t>
            </a:r>
          </a:p>
          <a:p>
            <a:pPr algn="just"/>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chemeClr val="tx1"/>
                </a:solidFill>
              </a:rPr>
              <a:t>Sketch Map </a:t>
            </a:r>
            <a:endParaRPr lang="en-IN" dirty="0"/>
          </a:p>
        </p:txBody>
      </p:sp>
      <p:pic>
        <p:nvPicPr>
          <p:cNvPr id="4098" name="Picture 2"/>
          <p:cNvPicPr>
            <a:picLocks noChangeAspect="1" noChangeArrowheads="1"/>
          </p:cNvPicPr>
          <p:nvPr/>
        </p:nvPicPr>
        <p:blipFill>
          <a:blip r:embed="rId2" cstate="print"/>
          <a:srcRect l="45542" t="21333" r="29185" b="48774"/>
          <a:stretch>
            <a:fillRect/>
          </a:stretch>
        </p:blipFill>
        <p:spPr bwMode="auto">
          <a:xfrm>
            <a:off x="611560" y="1916832"/>
            <a:ext cx="4255492" cy="2831335"/>
          </a:xfrm>
          <a:prstGeom prst="rect">
            <a:avLst/>
          </a:prstGeom>
          <a:noFill/>
          <a:ln w="9525">
            <a:noFill/>
            <a:miter lim="800000"/>
            <a:headEnd/>
            <a:tailEnd/>
          </a:ln>
        </p:spPr>
      </p:pic>
      <p:sp>
        <p:nvSpPr>
          <p:cNvPr id="5" name="Freeform 4"/>
          <p:cNvSpPr/>
          <p:nvPr/>
        </p:nvSpPr>
        <p:spPr>
          <a:xfrm>
            <a:off x="5244029" y="1905918"/>
            <a:ext cx="3316673" cy="2316424"/>
          </a:xfrm>
          <a:custGeom>
            <a:avLst/>
            <a:gdLst>
              <a:gd name="connsiteX0" fmla="*/ 22034 w 3316673"/>
              <a:gd name="connsiteY0" fmla="*/ 947451 h 2316424"/>
              <a:gd name="connsiteX1" fmla="*/ 22034 w 3316673"/>
              <a:gd name="connsiteY1" fmla="*/ 947451 h 2316424"/>
              <a:gd name="connsiteX2" fmla="*/ 110169 w 3316673"/>
              <a:gd name="connsiteY2" fmla="*/ 914400 h 2316424"/>
              <a:gd name="connsiteX3" fmla="*/ 143219 w 3316673"/>
              <a:gd name="connsiteY3" fmla="*/ 892366 h 2316424"/>
              <a:gd name="connsiteX4" fmla="*/ 220337 w 3316673"/>
              <a:gd name="connsiteY4" fmla="*/ 870333 h 2316424"/>
              <a:gd name="connsiteX5" fmla="*/ 352540 w 3316673"/>
              <a:gd name="connsiteY5" fmla="*/ 848299 h 2316424"/>
              <a:gd name="connsiteX6" fmla="*/ 407624 w 3316673"/>
              <a:gd name="connsiteY6" fmla="*/ 837282 h 2316424"/>
              <a:gd name="connsiteX7" fmla="*/ 495759 w 3316673"/>
              <a:gd name="connsiteY7" fmla="*/ 826265 h 2316424"/>
              <a:gd name="connsiteX8" fmla="*/ 694063 w 3316673"/>
              <a:gd name="connsiteY8" fmla="*/ 804231 h 2316424"/>
              <a:gd name="connsiteX9" fmla="*/ 804231 w 3316673"/>
              <a:gd name="connsiteY9" fmla="*/ 793215 h 2316424"/>
              <a:gd name="connsiteX10" fmla="*/ 936434 w 3316673"/>
              <a:gd name="connsiteY10" fmla="*/ 771181 h 2316424"/>
              <a:gd name="connsiteX11" fmla="*/ 969484 w 3316673"/>
              <a:gd name="connsiteY11" fmla="*/ 760164 h 2316424"/>
              <a:gd name="connsiteX12" fmla="*/ 1046602 w 3316673"/>
              <a:gd name="connsiteY12" fmla="*/ 738130 h 2316424"/>
              <a:gd name="connsiteX13" fmla="*/ 1079653 w 3316673"/>
              <a:gd name="connsiteY13" fmla="*/ 727113 h 2316424"/>
              <a:gd name="connsiteX14" fmla="*/ 1167788 w 3316673"/>
              <a:gd name="connsiteY14" fmla="*/ 705080 h 2316424"/>
              <a:gd name="connsiteX15" fmla="*/ 1233889 w 3316673"/>
              <a:gd name="connsiteY15" fmla="*/ 683046 h 2316424"/>
              <a:gd name="connsiteX16" fmla="*/ 1322024 w 3316673"/>
              <a:gd name="connsiteY16" fmla="*/ 661012 h 2316424"/>
              <a:gd name="connsiteX17" fmla="*/ 1410159 w 3316673"/>
              <a:gd name="connsiteY17" fmla="*/ 638978 h 2316424"/>
              <a:gd name="connsiteX18" fmla="*/ 1443210 w 3316673"/>
              <a:gd name="connsiteY18" fmla="*/ 616945 h 2316424"/>
              <a:gd name="connsiteX19" fmla="*/ 1520328 w 3316673"/>
              <a:gd name="connsiteY19" fmla="*/ 572877 h 2316424"/>
              <a:gd name="connsiteX20" fmla="*/ 1630496 w 3316673"/>
              <a:gd name="connsiteY20" fmla="*/ 495759 h 2316424"/>
              <a:gd name="connsiteX21" fmla="*/ 1663547 w 3316673"/>
              <a:gd name="connsiteY21" fmla="*/ 473725 h 2316424"/>
              <a:gd name="connsiteX22" fmla="*/ 1729648 w 3316673"/>
              <a:gd name="connsiteY22" fmla="*/ 407624 h 2316424"/>
              <a:gd name="connsiteX23" fmla="*/ 1762699 w 3316673"/>
              <a:gd name="connsiteY23" fmla="*/ 396607 h 2316424"/>
              <a:gd name="connsiteX24" fmla="*/ 1872867 w 3316673"/>
              <a:gd name="connsiteY24" fmla="*/ 407624 h 2316424"/>
              <a:gd name="connsiteX25" fmla="*/ 1983036 w 3316673"/>
              <a:gd name="connsiteY25" fmla="*/ 429658 h 2316424"/>
              <a:gd name="connsiteX26" fmla="*/ 2225407 w 3316673"/>
              <a:gd name="connsiteY26" fmla="*/ 418641 h 2316424"/>
              <a:gd name="connsiteX27" fmla="*/ 2302525 w 3316673"/>
              <a:gd name="connsiteY27" fmla="*/ 385590 h 2316424"/>
              <a:gd name="connsiteX28" fmla="*/ 2368626 w 3316673"/>
              <a:gd name="connsiteY28" fmla="*/ 363557 h 2316424"/>
              <a:gd name="connsiteX29" fmla="*/ 2401677 w 3316673"/>
              <a:gd name="connsiteY29" fmla="*/ 341523 h 2316424"/>
              <a:gd name="connsiteX30" fmla="*/ 2445744 w 3316673"/>
              <a:gd name="connsiteY30" fmla="*/ 330506 h 2316424"/>
              <a:gd name="connsiteX31" fmla="*/ 2478795 w 3316673"/>
              <a:gd name="connsiteY31" fmla="*/ 319489 h 2316424"/>
              <a:gd name="connsiteX32" fmla="*/ 2522863 w 3316673"/>
              <a:gd name="connsiteY32" fmla="*/ 297455 h 2316424"/>
              <a:gd name="connsiteX33" fmla="*/ 2633031 w 3316673"/>
              <a:gd name="connsiteY33" fmla="*/ 253388 h 2316424"/>
              <a:gd name="connsiteX34" fmla="*/ 2710149 w 3316673"/>
              <a:gd name="connsiteY34" fmla="*/ 198304 h 2316424"/>
              <a:gd name="connsiteX35" fmla="*/ 2743200 w 3316673"/>
              <a:gd name="connsiteY35" fmla="*/ 165253 h 2316424"/>
              <a:gd name="connsiteX36" fmla="*/ 2787267 w 3316673"/>
              <a:gd name="connsiteY36" fmla="*/ 143219 h 2316424"/>
              <a:gd name="connsiteX37" fmla="*/ 2853369 w 3316673"/>
              <a:gd name="connsiteY37" fmla="*/ 99152 h 2316424"/>
              <a:gd name="connsiteX38" fmla="*/ 2875402 w 3316673"/>
              <a:gd name="connsiteY38" fmla="*/ 66101 h 2316424"/>
              <a:gd name="connsiteX39" fmla="*/ 2919470 w 3316673"/>
              <a:gd name="connsiteY39" fmla="*/ 44068 h 2316424"/>
              <a:gd name="connsiteX40" fmla="*/ 2996588 w 3316673"/>
              <a:gd name="connsiteY40" fmla="*/ 22034 h 2316424"/>
              <a:gd name="connsiteX41" fmla="*/ 3062689 w 3316673"/>
              <a:gd name="connsiteY41" fmla="*/ 0 h 2316424"/>
              <a:gd name="connsiteX42" fmla="*/ 3172858 w 3316673"/>
              <a:gd name="connsiteY42" fmla="*/ 11017 h 2316424"/>
              <a:gd name="connsiteX43" fmla="*/ 3205908 w 3316673"/>
              <a:gd name="connsiteY43" fmla="*/ 22034 h 2316424"/>
              <a:gd name="connsiteX44" fmla="*/ 3227942 w 3316673"/>
              <a:gd name="connsiteY44" fmla="*/ 55084 h 2316424"/>
              <a:gd name="connsiteX45" fmla="*/ 3238959 w 3316673"/>
              <a:gd name="connsiteY45" fmla="*/ 88135 h 2316424"/>
              <a:gd name="connsiteX46" fmla="*/ 3183875 w 3316673"/>
              <a:gd name="connsiteY46" fmla="*/ 143219 h 2316424"/>
              <a:gd name="connsiteX47" fmla="*/ 3106757 w 3316673"/>
              <a:gd name="connsiteY47" fmla="*/ 176270 h 2316424"/>
              <a:gd name="connsiteX48" fmla="*/ 3073706 w 3316673"/>
              <a:gd name="connsiteY48" fmla="*/ 198304 h 2316424"/>
              <a:gd name="connsiteX49" fmla="*/ 3117773 w 3316673"/>
              <a:gd name="connsiteY49" fmla="*/ 297455 h 2316424"/>
              <a:gd name="connsiteX50" fmla="*/ 3249976 w 3316673"/>
              <a:gd name="connsiteY50" fmla="*/ 286439 h 2316424"/>
              <a:gd name="connsiteX51" fmla="*/ 3316077 w 3316673"/>
              <a:gd name="connsiteY51" fmla="*/ 286439 h 2316424"/>
              <a:gd name="connsiteX52" fmla="*/ 3305060 w 3316673"/>
              <a:gd name="connsiteY52" fmla="*/ 429658 h 2316424"/>
              <a:gd name="connsiteX53" fmla="*/ 3227942 w 3316673"/>
              <a:gd name="connsiteY53" fmla="*/ 484742 h 2316424"/>
              <a:gd name="connsiteX54" fmla="*/ 3194891 w 3316673"/>
              <a:gd name="connsiteY54" fmla="*/ 495759 h 2316424"/>
              <a:gd name="connsiteX55" fmla="*/ 3150824 w 3316673"/>
              <a:gd name="connsiteY55" fmla="*/ 517793 h 2316424"/>
              <a:gd name="connsiteX56" fmla="*/ 3117773 w 3316673"/>
              <a:gd name="connsiteY56" fmla="*/ 528810 h 2316424"/>
              <a:gd name="connsiteX57" fmla="*/ 3084723 w 3316673"/>
              <a:gd name="connsiteY57" fmla="*/ 550843 h 2316424"/>
              <a:gd name="connsiteX58" fmla="*/ 3007605 w 3316673"/>
              <a:gd name="connsiteY58" fmla="*/ 561860 h 2316424"/>
              <a:gd name="connsiteX59" fmla="*/ 2974554 w 3316673"/>
              <a:gd name="connsiteY59" fmla="*/ 583894 h 2316424"/>
              <a:gd name="connsiteX60" fmla="*/ 2853369 w 3316673"/>
              <a:gd name="connsiteY60" fmla="*/ 638978 h 2316424"/>
              <a:gd name="connsiteX61" fmla="*/ 2820318 w 3316673"/>
              <a:gd name="connsiteY61" fmla="*/ 672029 h 2316424"/>
              <a:gd name="connsiteX62" fmla="*/ 2754217 w 3316673"/>
              <a:gd name="connsiteY62" fmla="*/ 716096 h 2316424"/>
              <a:gd name="connsiteX63" fmla="*/ 2699132 w 3316673"/>
              <a:gd name="connsiteY63" fmla="*/ 782198 h 2316424"/>
              <a:gd name="connsiteX64" fmla="*/ 2688116 w 3316673"/>
              <a:gd name="connsiteY64" fmla="*/ 815248 h 2316424"/>
              <a:gd name="connsiteX65" fmla="*/ 2599981 w 3316673"/>
              <a:gd name="connsiteY65" fmla="*/ 870333 h 2316424"/>
              <a:gd name="connsiteX66" fmla="*/ 2522863 w 3316673"/>
              <a:gd name="connsiteY66" fmla="*/ 881349 h 2316424"/>
              <a:gd name="connsiteX67" fmla="*/ 2489812 w 3316673"/>
              <a:gd name="connsiteY67" fmla="*/ 892366 h 2316424"/>
              <a:gd name="connsiteX68" fmla="*/ 2390660 w 3316673"/>
              <a:gd name="connsiteY68" fmla="*/ 903383 h 2316424"/>
              <a:gd name="connsiteX69" fmla="*/ 2324559 w 3316673"/>
              <a:gd name="connsiteY69" fmla="*/ 947451 h 2316424"/>
              <a:gd name="connsiteX70" fmla="*/ 2291508 w 3316673"/>
              <a:gd name="connsiteY70" fmla="*/ 958468 h 2316424"/>
              <a:gd name="connsiteX71" fmla="*/ 2214390 w 3316673"/>
              <a:gd name="connsiteY71" fmla="*/ 1079653 h 2316424"/>
              <a:gd name="connsiteX72" fmla="*/ 2137272 w 3316673"/>
              <a:gd name="connsiteY72" fmla="*/ 1134737 h 2316424"/>
              <a:gd name="connsiteX73" fmla="*/ 2104222 w 3316673"/>
              <a:gd name="connsiteY73" fmla="*/ 1167788 h 2316424"/>
              <a:gd name="connsiteX74" fmla="*/ 2060154 w 3316673"/>
              <a:gd name="connsiteY74" fmla="*/ 1189822 h 2316424"/>
              <a:gd name="connsiteX75" fmla="*/ 1972019 w 3316673"/>
              <a:gd name="connsiteY75" fmla="*/ 1211855 h 2316424"/>
              <a:gd name="connsiteX76" fmla="*/ 1938969 w 3316673"/>
              <a:gd name="connsiteY76" fmla="*/ 1244906 h 2316424"/>
              <a:gd name="connsiteX77" fmla="*/ 1916935 w 3316673"/>
              <a:gd name="connsiteY77" fmla="*/ 1311007 h 2316424"/>
              <a:gd name="connsiteX78" fmla="*/ 1905918 w 3316673"/>
              <a:gd name="connsiteY78" fmla="*/ 1344058 h 2316424"/>
              <a:gd name="connsiteX79" fmla="*/ 1883884 w 3316673"/>
              <a:gd name="connsiteY79" fmla="*/ 1377109 h 2316424"/>
              <a:gd name="connsiteX80" fmla="*/ 1861851 w 3316673"/>
              <a:gd name="connsiteY80" fmla="*/ 1817783 h 2316424"/>
              <a:gd name="connsiteX81" fmla="*/ 1839817 w 3316673"/>
              <a:gd name="connsiteY81" fmla="*/ 1994053 h 2316424"/>
              <a:gd name="connsiteX82" fmla="*/ 1817783 w 3316673"/>
              <a:gd name="connsiteY82" fmla="*/ 2027104 h 2316424"/>
              <a:gd name="connsiteX83" fmla="*/ 1762699 w 3316673"/>
              <a:gd name="connsiteY83" fmla="*/ 2115239 h 2316424"/>
              <a:gd name="connsiteX84" fmla="*/ 1751682 w 3316673"/>
              <a:gd name="connsiteY84" fmla="*/ 2159306 h 2316424"/>
              <a:gd name="connsiteX85" fmla="*/ 1729648 w 3316673"/>
              <a:gd name="connsiteY85" fmla="*/ 2269475 h 2316424"/>
              <a:gd name="connsiteX86" fmla="*/ 1707614 w 3316673"/>
              <a:gd name="connsiteY86" fmla="*/ 2302525 h 2316424"/>
              <a:gd name="connsiteX87" fmla="*/ 1674564 w 3316673"/>
              <a:gd name="connsiteY87" fmla="*/ 2313542 h 2316424"/>
              <a:gd name="connsiteX88" fmla="*/ 1421176 w 3316673"/>
              <a:gd name="connsiteY88" fmla="*/ 2302525 h 2316424"/>
              <a:gd name="connsiteX89" fmla="*/ 1410159 w 3316673"/>
              <a:gd name="connsiteY89" fmla="*/ 2269475 h 2316424"/>
              <a:gd name="connsiteX90" fmla="*/ 1134737 w 3316673"/>
              <a:gd name="connsiteY90" fmla="*/ 2258458 h 2316424"/>
              <a:gd name="connsiteX91" fmla="*/ 1101687 w 3316673"/>
              <a:gd name="connsiteY91" fmla="*/ 2236424 h 2316424"/>
              <a:gd name="connsiteX92" fmla="*/ 1090670 w 3316673"/>
              <a:gd name="connsiteY92" fmla="*/ 2071171 h 2316424"/>
              <a:gd name="connsiteX93" fmla="*/ 1123720 w 3316673"/>
              <a:gd name="connsiteY93" fmla="*/ 2060154 h 2316424"/>
              <a:gd name="connsiteX94" fmla="*/ 1277957 w 3316673"/>
              <a:gd name="connsiteY94" fmla="*/ 2038121 h 2316424"/>
              <a:gd name="connsiteX95" fmla="*/ 1333041 w 3316673"/>
              <a:gd name="connsiteY95" fmla="*/ 2027104 h 2316424"/>
              <a:gd name="connsiteX96" fmla="*/ 1366091 w 3316673"/>
              <a:gd name="connsiteY96" fmla="*/ 2016087 h 2316424"/>
              <a:gd name="connsiteX97" fmla="*/ 1410159 w 3316673"/>
              <a:gd name="connsiteY97" fmla="*/ 2005070 h 2316424"/>
              <a:gd name="connsiteX98" fmla="*/ 1432193 w 3316673"/>
              <a:gd name="connsiteY98" fmla="*/ 1630496 h 2316424"/>
              <a:gd name="connsiteX99" fmla="*/ 1454226 w 3316673"/>
              <a:gd name="connsiteY99" fmla="*/ 1553378 h 2316424"/>
              <a:gd name="connsiteX100" fmla="*/ 1432193 w 3316673"/>
              <a:gd name="connsiteY100" fmla="*/ 1487277 h 2316424"/>
              <a:gd name="connsiteX101" fmla="*/ 1366091 w 3316673"/>
              <a:gd name="connsiteY101" fmla="*/ 1432193 h 2316424"/>
              <a:gd name="connsiteX102" fmla="*/ 1288973 w 3316673"/>
              <a:gd name="connsiteY102" fmla="*/ 1266940 h 2316424"/>
              <a:gd name="connsiteX103" fmla="*/ 1244906 w 3316673"/>
              <a:gd name="connsiteY103" fmla="*/ 1255923 h 2316424"/>
              <a:gd name="connsiteX104" fmla="*/ 1068636 w 3316673"/>
              <a:gd name="connsiteY104" fmla="*/ 1266940 h 2316424"/>
              <a:gd name="connsiteX105" fmla="*/ 1035585 w 3316673"/>
              <a:gd name="connsiteY105" fmla="*/ 1299990 h 2316424"/>
              <a:gd name="connsiteX106" fmla="*/ 1002535 w 3316673"/>
              <a:gd name="connsiteY106" fmla="*/ 1311007 h 2316424"/>
              <a:gd name="connsiteX107" fmla="*/ 969484 w 3316673"/>
              <a:gd name="connsiteY107" fmla="*/ 1333041 h 2316424"/>
              <a:gd name="connsiteX108" fmla="*/ 892366 w 3316673"/>
              <a:gd name="connsiteY108" fmla="*/ 1432193 h 2316424"/>
              <a:gd name="connsiteX109" fmla="*/ 859316 w 3316673"/>
              <a:gd name="connsiteY109" fmla="*/ 1476260 h 2316424"/>
              <a:gd name="connsiteX110" fmla="*/ 782198 w 3316673"/>
              <a:gd name="connsiteY110" fmla="*/ 1520328 h 2316424"/>
              <a:gd name="connsiteX111" fmla="*/ 716096 w 3316673"/>
              <a:gd name="connsiteY111" fmla="*/ 1531345 h 2316424"/>
              <a:gd name="connsiteX112" fmla="*/ 683046 w 3316673"/>
              <a:gd name="connsiteY112" fmla="*/ 1542362 h 2316424"/>
              <a:gd name="connsiteX113" fmla="*/ 649995 w 3316673"/>
              <a:gd name="connsiteY113" fmla="*/ 1564395 h 2316424"/>
              <a:gd name="connsiteX114" fmla="*/ 605928 w 3316673"/>
              <a:gd name="connsiteY114" fmla="*/ 1575412 h 2316424"/>
              <a:gd name="connsiteX115" fmla="*/ 561860 w 3316673"/>
              <a:gd name="connsiteY115" fmla="*/ 1597446 h 2316424"/>
              <a:gd name="connsiteX116" fmla="*/ 209320 w 3316673"/>
              <a:gd name="connsiteY116" fmla="*/ 1586429 h 2316424"/>
              <a:gd name="connsiteX117" fmla="*/ 176270 w 3316673"/>
              <a:gd name="connsiteY117" fmla="*/ 1564395 h 2316424"/>
              <a:gd name="connsiteX118" fmla="*/ 143219 w 3316673"/>
              <a:gd name="connsiteY118" fmla="*/ 1553378 h 2316424"/>
              <a:gd name="connsiteX119" fmla="*/ 33051 w 3316673"/>
              <a:gd name="connsiteY119" fmla="*/ 1531345 h 2316424"/>
              <a:gd name="connsiteX120" fmla="*/ 0 w 3316673"/>
              <a:gd name="connsiteY120" fmla="*/ 1465243 h 2316424"/>
              <a:gd name="connsiteX121" fmla="*/ 11017 w 3316673"/>
              <a:gd name="connsiteY121" fmla="*/ 1311007 h 2316424"/>
              <a:gd name="connsiteX122" fmla="*/ 22034 w 3316673"/>
              <a:gd name="connsiteY122" fmla="*/ 1277957 h 2316424"/>
              <a:gd name="connsiteX123" fmla="*/ 44067 w 3316673"/>
              <a:gd name="connsiteY123" fmla="*/ 1222872 h 2316424"/>
              <a:gd name="connsiteX124" fmla="*/ 33051 w 3316673"/>
              <a:gd name="connsiteY124" fmla="*/ 1035586 h 2316424"/>
              <a:gd name="connsiteX125" fmla="*/ 22034 w 3316673"/>
              <a:gd name="connsiteY125" fmla="*/ 991518 h 2316424"/>
              <a:gd name="connsiteX126" fmla="*/ 22034 w 3316673"/>
              <a:gd name="connsiteY126" fmla="*/ 947451 h 231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316673" h="2316424">
                <a:moveTo>
                  <a:pt x="22034" y="947451"/>
                </a:moveTo>
                <a:lnTo>
                  <a:pt x="22034" y="947451"/>
                </a:lnTo>
                <a:cubicBezTo>
                  <a:pt x="51412" y="936434"/>
                  <a:pt x="81605" y="927384"/>
                  <a:pt x="110169" y="914400"/>
                </a:cubicBezTo>
                <a:cubicBezTo>
                  <a:pt x="122223" y="908921"/>
                  <a:pt x="131376" y="898287"/>
                  <a:pt x="143219" y="892366"/>
                </a:cubicBezTo>
                <a:cubicBezTo>
                  <a:pt x="156860" y="885545"/>
                  <a:pt x="209039" y="872451"/>
                  <a:pt x="220337" y="870333"/>
                </a:cubicBezTo>
                <a:cubicBezTo>
                  <a:pt x="264247" y="862100"/>
                  <a:pt x="308544" y="856063"/>
                  <a:pt x="352540" y="848299"/>
                </a:cubicBezTo>
                <a:cubicBezTo>
                  <a:pt x="370980" y="845045"/>
                  <a:pt x="389117" y="840129"/>
                  <a:pt x="407624" y="837282"/>
                </a:cubicBezTo>
                <a:cubicBezTo>
                  <a:pt x="436887" y="832780"/>
                  <a:pt x="466347" y="829659"/>
                  <a:pt x="495759" y="826265"/>
                </a:cubicBezTo>
                <a:lnTo>
                  <a:pt x="694063" y="804231"/>
                </a:lnTo>
                <a:lnTo>
                  <a:pt x="804231" y="793215"/>
                </a:lnTo>
                <a:cubicBezTo>
                  <a:pt x="870067" y="785900"/>
                  <a:pt x="882731" y="786525"/>
                  <a:pt x="936434" y="771181"/>
                </a:cubicBezTo>
                <a:cubicBezTo>
                  <a:pt x="947600" y="767991"/>
                  <a:pt x="958361" y="763501"/>
                  <a:pt x="969484" y="760164"/>
                </a:cubicBezTo>
                <a:cubicBezTo>
                  <a:pt x="995091" y="752482"/>
                  <a:pt x="1020995" y="745812"/>
                  <a:pt x="1046602" y="738130"/>
                </a:cubicBezTo>
                <a:cubicBezTo>
                  <a:pt x="1057725" y="734793"/>
                  <a:pt x="1068449" y="730169"/>
                  <a:pt x="1079653" y="727113"/>
                </a:cubicBezTo>
                <a:cubicBezTo>
                  <a:pt x="1108868" y="719145"/>
                  <a:pt x="1139060" y="714656"/>
                  <a:pt x="1167788" y="705080"/>
                </a:cubicBezTo>
                <a:cubicBezTo>
                  <a:pt x="1189822" y="697735"/>
                  <a:pt x="1211114" y="687601"/>
                  <a:pt x="1233889" y="683046"/>
                </a:cubicBezTo>
                <a:cubicBezTo>
                  <a:pt x="1368639" y="656096"/>
                  <a:pt x="1228864" y="686420"/>
                  <a:pt x="1322024" y="661012"/>
                </a:cubicBezTo>
                <a:cubicBezTo>
                  <a:pt x="1351239" y="653044"/>
                  <a:pt x="1410159" y="638978"/>
                  <a:pt x="1410159" y="638978"/>
                </a:cubicBezTo>
                <a:cubicBezTo>
                  <a:pt x="1421176" y="631634"/>
                  <a:pt x="1431714" y="623514"/>
                  <a:pt x="1443210" y="616945"/>
                </a:cubicBezTo>
                <a:cubicBezTo>
                  <a:pt x="1471137" y="600987"/>
                  <a:pt x="1496173" y="594348"/>
                  <a:pt x="1520328" y="572877"/>
                </a:cubicBezTo>
                <a:cubicBezTo>
                  <a:pt x="1610493" y="492730"/>
                  <a:pt x="1549708" y="515956"/>
                  <a:pt x="1630496" y="495759"/>
                </a:cubicBezTo>
                <a:cubicBezTo>
                  <a:pt x="1641513" y="488414"/>
                  <a:pt x="1653651" y="482522"/>
                  <a:pt x="1663547" y="473725"/>
                </a:cubicBezTo>
                <a:cubicBezTo>
                  <a:pt x="1686837" y="453023"/>
                  <a:pt x="1700087" y="417478"/>
                  <a:pt x="1729648" y="407624"/>
                </a:cubicBezTo>
                <a:lnTo>
                  <a:pt x="1762699" y="396607"/>
                </a:lnTo>
                <a:cubicBezTo>
                  <a:pt x="1799422" y="400279"/>
                  <a:pt x="1836369" y="402149"/>
                  <a:pt x="1872867" y="407624"/>
                </a:cubicBezTo>
                <a:cubicBezTo>
                  <a:pt x="1909903" y="413179"/>
                  <a:pt x="1945604" y="428488"/>
                  <a:pt x="1983036" y="429658"/>
                </a:cubicBezTo>
                <a:cubicBezTo>
                  <a:pt x="2063870" y="432184"/>
                  <a:pt x="2144617" y="422313"/>
                  <a:pt x="2225407" y="418641"/>
                </a:cubicBezTo>
                <a:cubicBezTo>
                  <a:pt x="2331805" y="383175"/>
                  <a:pt x="2166377" y="440049"/>
                  <a:pt x="2302525" y="385590"/>
                </a:cubicBezTo>
                <a:cubicBezTo>
                  <a:pt x="2324089" y="376964"/>
                  <a:pt x="2346592" y="370901"/>
                  <a:pt x="2368626" y="363557"/>
                </a:cubicBezTo>
                <a:cubicBezTo>
                  <a:pt x="2381187" y="359370"/>
                  <a:pt x="2389507" y="346739"/>
                  <a:pt x="2401677" y="341523"/>
                </a:cubicBezTo>
                <a:cubicBezTo>
                  <a:pt x="2415594" y="335559"/>
                  <a:pt x="2431185" y="334666"/>
                  <a:pt x="2445744" y="330506"/>
                </a:cubicBezTo>
                <a:cubicBezTo>
                  <a:pt x="2456910" y="327316"/>
                  <a:pt x="2468121" y="324064"/>
                  <a:pt x="2478795" y="319489"/>
                </a:cubicBezTo>
                <a:cubicBezTo>
                  <a:pt x="2493890" y="313020"/>
                  <a:pt x="2507768" y="303924"/>
                  <a:pt x="2522863" y="297455"/>
                </a:cubicBezTo>
                <a:cubicBezTo>
                  <a:pt x="2559217" y="281875"/>
                  <a:pt x="2596308" y="268077"/>
                  <a:pt x="2633031" y="253388"/>
                </a:cubicBezTo>
                <a:cubicBezTo>
                  <a:pt x="2643929" y="249029"/>
                  <a:pt x="2707395" y="200665"/>
                  <a:pt x="2710149" y="198304"/>
                </a:cubicBezTo>
                <a:cubicBezTo>
                  <a:pt x="2721979" y="188164"/>
                  <a:pt x="2730522" y="174309"/>
                  <a:pt x="2743200" y="165253"/>
                </a:cubicBezTo>
                <a:cubicBezTo>
                  <a:pt x="2756564" y="155707"/>
                  <a:pt x="2773903" y="152765"/>
                  <a:pt x="2787267" y="143219"/>
                </a:cubicBezTo>
                <a:cubicBezTo>
                  <a:pt x="2859474" y="91643"/>
                  <a:pt x="2782472" y="122784"/>
                  <a:pt x="2853369" y="99152"/>
                </a:cubicBezTo>
                <a:cubicBezTo>
                  <a:pt x="2860713" y="88135"/>
                  <a:pt x="2865230" y="74577"/>
                  <a:pt x="2875402" y="66101"/>
                </a:cubicBezTo>
                <a:cubicBezTo>
                  <a:pt x="2888019" y="55587"/>
                  <a:pt x="2904375" y="50537"/>
                  <a:pt x="2919470" y="44068"/>
                </a:cubicBezTo>
                <a:cubicBezTo>
                  <a:pt x="2948272" y="31724"/>
                  <a:pt x="2965522" y="31354"/>
                  <a:pt x="2996588" y="22034"/>
                </a:cubicBezTo>
                <a:cubicBezTo>
                  <a:pt x="3018834" y="15360"/>
                  <a:pt x="3062689" y="0"/>
                  <a:pt x="3062689" y="0"/>
                </a:cubicBezTo>
                <a:cubicBezTo>
                  <a:pt x="3099412" y="3672"/>
                  <a:pt x="3136381" y="5405"/>
                  <a:pt x="3172858" y="11017"/>
                </a:cubicBezTo>
                <a:cubicBezTo>
                  <a:pt x="3184336" y="12783"/>
                  <a:pt x="3196840" y="14780"/>
                  <a:pt x="3205908" y="22034"/>
                </a:cubicBezTo>
                <a:cubicBezTo>
                  <a:pt x="3216247" y="30305"/>
                  <a:pt x="3220597" y="44067"/>
                  <a:pt x="3227942" y="55084"/>
                </a:cubicBezTo>
                <a:cubicBezTo>
                  <a:pt x="3231614" y="66101"/>
                  <a:pt x="3238959" y="76522"/>
                  <a:pt x="3238959" y="88135"/>
                </a:cubicBezTo>
                <a:cubicBezTo>
                  <a:pt x="3238959" y="130254"/>
                  <a:pt x="3215405" y="125202"/>
                  <a:pt x="3183875" y="143219"/>
                </a:cubicBezTo>
                <a:cubicBezTo>
                  <a:pt x="3124699" y="177034"/>
                  <a:pt x="3179138" y="158174"/>
                  <a:pt x="3106757" y="176270"/>
                </a:cubicBezTo>
                <a:cubicBezTo>
                  <a:pt x="3095740" y="183615"/>
                  <a:pt x="3076578" y="185379"/>
                  <a:pt x="3073706" y="198304"/>
                </a:cubicBezTo>
                <a:cubicBezTo>
                  <a:pt x="3057906" y="269403"/>
                  <a:pt x="3077746" y="270770"/>
                  <a:pt x="3117773" y="297455"/>
                </a:cubicBezTo>
                <a:cubicBezTo>
                  <a:pt x="3161841" y="293783"/>
                  <a:pt x="3206143" y="292283"/>
                  <a:pt x="3249976" y="286439"/>
                </a:cubicBezTo>
                <a:cubicBezTo>
                  <a:pt x="3312930" y="278045"/>
                  <a:pt x="3253121" y="265454"/>
                  <a:pt x="3316077" y="286439"/>
                </a:cubicBezTo>
                <a:cubicBezTo>
                  <a:pt x="3312405" y="334179"/>
                  <a:pt x="3316673" y="383207"/>
                  <a:pt x="3305060" y="429658"/>
                </a:cubicBezTo>
                <a:cubicBezTo>
                  <a:pt x="3299014" y="453843"/>
                  <a:pt x="3245240" y="477329"/>
                  <a:pt x="3227942" y="484742"/>
                </a:cubicBezTo>
                <a:cubicBezTo>
                  <a:pt x="3217268" y="489316"/>
                  <a:pt x="3205565" y="491184"/>
                  <a:pt x="3194891" y="495759"/>
                </a:cubicBezTo>
                <a:cubicBezTo>
                  <a:pt x="3179796" y="502228"/>
                  <a:pt x="3165919" y="511324"/>
                  <a:pt x="3150824" y="517793"/>
                </a:cubicBezTo>
                <a:cubicBezTo>
                  <a:pt x="3140150" y="522368"/>
                  <a:pt x="3128160" y="523617"/>
                  <a:pt x="3117773" y="528810"/>
                </a:cubicBezTo>
                <a:cubicBezTo>
                  <a:pt x="3105930" y="534731"/>
                  <a:pt x="3097405" y="547038"/>
                  <a:pt x="3084723" y="550843"/>
                </a:cubicBezTo>
                <a:cubicBezTo>
                  <a:pt x="3059851" y="558304"/>
                  <a:pt x="3033311" y="558188"/>
                  <a:pt x="3007605" y="561860"/>
                </a:cubicBezTo>
                <a:cubicBezTo>
                  <a:pt x="2996588" y="569205"/>
                  <a:pt x="2986952" y="579245"/>
                  <a:pt x="2974554" y="583894"/>
                </a:cubicBezTo>
                <a:cubicBezTo>
                  <a:pt x="2901613" y="611247"/>
                  <a:pt x="2923581" y="568766"/>
                  <a:pt x="2853369" y="638978"/>
                </a:cubicBezTo>
                <a:cubicBezTo>
                  <a:pt x="2842352" y="649995"/>
                  <a:pt x="2832616" y="662464"/>
                  <a:pt x="2820318" y="672029"/>
                </a:cubicBezTo>
                <a:cubicBezTo>
                  <a:pt x="2799415" y="688287"/>
                  <a:pt x="2754217" y="716096"/>
                  <a:pt x="2754217" y="716096"/>
                </a:cubicBezTo>
                <a:cubicBezTo>
                  <a:pt x="2681193" y="862144"/>
                  <a:pt x="2782183" y="678384"/>
                  <a:pt x="2699132" y="782198"/>
                </a:cubicBezTo>
                <a:cubicBezTo>
                  <a:pt x="2691878" y="791266"/>
                  <a:pt x="2695550" y="806327"/>
                  <a:pt x="2688116" y="815248"/>
                </a:cubicBezTo>
                <a:cubicBezTo>
                  <a:pt x="2675249" y="830689"/>
                  <a:pt x="2620814" y="864651"/>
                  <a:pt x="2599981" y="870333"/>
                </a:cubicBezTo>
                <a:cubicBezTo>
                  <a:pt x="2574929" y="877165"/>
                  <a:pt x="2548569" y="877677"/>
                  <a:pt x="2522863" y="881349"/>
                </a:cubicBezTo>
                <a:cubicBezTo>
                  <a:pt x="2511846" y="885021"/>
                  <a:pt x="2501267" y="890457"/>
                  <a:pt x="2489812" y="892366"/>
                </a:cubicBezTo>
                <a:cubicBezTo>
                  <a:pt x="2457010" y="897833"/>
                  <a:pt x="2422208" y="892867"/>
                  <a:pt x="2390660" y="903383"/>
                </a:cubicBezTo>
                <a:cubicBezTo>
                  <a:pt x="2365538" y="911757"/>
                  <a:pt x="2346593" y="932762"/>
                  <a:pt x="2324559" y="947451"/>
                </a:cubicBezTo>
                <a:cubicBezTo>
                  <a:pt x="2314896" y="953893"/>
                  <a:pt x="2302525" y="954796"/>
                  <a:pt x="2291508" y="958468"/>
                </a:cubicBezTo>
                <a:cubicBezTo>
                  <a:pt x="2235232" y="1014744"/>
                  <a:pt x="2265426" y="977583"/>
                  <a:pt x="2214390" y="1079653"/>
                </a:cubicBezTo>
                <a:cubicBezTo>
                  <a:pt x="2208717" y="1090998"/>
                  <a:pt x="2150276" y="1123900"/>
                  <a:pt x="2137272" y="1134737"/>
                </a:cubicBezTo>
                <a:cubicBezTo>
                  <a:pt x="2125303" y="1144711"/>
                  <a:pt x="2116900" y="1158732"/>
                  <a:pt x="2104222" y="1167788"/>
                </a:cubicBezTo>
                <a:cubicBezTo>
                  <a:pt x="2090858" y="1177334"/>
                  <a:pt x="2075734" y="1184629"/>
                  <a:pt x="2060154" y="1189822"/>
                </a:cubicBezTo>
                <a:cubicBezTo>
                  <a:pt x="2031426" y="1199398"/>
                  <a:pt x="1972019" y="1211855"/>
                  <a:pt x="1972019" y="1211855"/>
                </a:cubicBezTo>
                <a:cubicBezTo>
                  <a:pt x="1961002" y="1222872"/>
                  <a:pt x="1946535" y="1231286"/>
                  <a:pt x="1938969" y="1244906"/>
                </a:cubicBezTo>
                <a:cubicBezTo>
                  <a:pt x="1927690" y="1265209"/>
                  <a:pt x="1924280" y="1288973"/>
                  <a:pt x="1916935" y="1311007"/>
                </a:cubicBezTo>
                <a:cubicBezTo>
                  <a:pt x="1913263" y="1322024"/>
                  <a:pt x="1912360" y="1334395"/>
                  <a:pt x="1905918" y="1344058"/>
                </a:cubicBezTo>
                <a:lnTo>
                  <a:pt x="1883884" y="1377109"/>
                </a:lnTo>
                <a:cubicBezTo>
                  <a:pt x="1876540" y="1524000"/>
                  <a:pt x="1870322" y="1670952"/>
                  <a:pt x="1861851" y="1817783"/>
                </a:cubicBezTo>
                <a:cubicBezTo>
                  <a:pt x="1860996" y="1832601"/>
                  <a:pt x="1857649" y="1952445"/>
                  <a:pt x="1839817" y="1994053"/>
                </a:cubicBezTo>
                <a:cubicBezTo>
                  <a:pt x="1834601" y="2006223"/>
                  <a:pt x="1823161" y="2015004"/>
                  <a:pt x="1817783" y="2027104"/>
                </a:cubicBezTo>
                <a:cubicBezTo>
                  <a:pt x="1779141" y="2114047"/>
                  <a:pt x="1822154" y="2075601"/>
                  <a:pt x="1762699" y="2115239"/>
                </a:cubicBezTo>
                <a:cubicBezTo>
                  <a:pt x="1759027" y="2129928"/>
                  <a:pt x="1754391" y="2144409"/>
                  <a:pt x="1751682" y="2159306"/>
                </a:cubicBezTo>
                <a:cubicBezTo>
                  <a:pt x="1745882" y="2191204"/>
                  <a:pt x="1745809" y="2237154"/>
                  <a:pt x="1729648" y="2269475"/>
                </a:cubicBezTo>
                <a:cubicBezTo>
                  <a:pt x="1723727" y="2281318"/>
                  <a:pt x="1717953" y="2294254"/>
                  <a:pt x="1707614" y="2302525"/>
                </a:cubicBezTo>
                <a:cubicBezTo>
                  <a:pt x="1698546" y="2309779"/>
                  <a:pt x="1685581" y="2309870"/>
                  <a:pt x="1674564" y="2313542"/>
                </a:cubicBezTo>
                <a:cubicBezTo>
                  <a:pt x="1590101" y="2309870"/>
                  <a:pt x="1504568" y="2316424"/>
                  <a:pt x="1421176" y="2302525"/>
                </a:cubicBezTo>
                <a:cubicBezTo>
                  <a:pt x="1409721" y="2300616"/>
                  <a:pt x="1421637" y="2271241"/>
                  <a:pt x="1410159" y="2269475"/>
                </a:cubicBezTo>
                <a:cubicBezTo>
                  <a:pt x="1319347" y="2255504"/>
                  <a:pt x="1226544" y="2262130"/>
                  <a:pt x="1134737" y="2258458"/>
                </a:cubicBezTo>
                <a:cubicBezTo>
                  <a:pt x="1123720" y="2251113"/>
                  <a:pt x="1110163" y="2246596"/>
                  <a:pt x="1101687" y="2236424"/>
                </a:cubicBezTo>
                <a:cubicBezTo>
                  <a:pt x="1063504" y="2190604"/>
                  <a:pt x="1073248" y="2123437"/>
                  <a:pt x="1090670" y="2071171"/>
                </a:cubicBezTo>
                <a:cubicBezTo>
                  <a:pt x="1094342" y="2060154"/>
                  <a:pt x="1112284" y="2062172"/>
                  <a:pt x="1123720" y="2060154"/>
                </a:cubicBezTo>
                <a:cubicBezTo>
                  <a:pt x="1174864" y="2051129"/>
                  <a:pt x="1226658" y="2046221"/>
                  <a:pt x="1277957" y="2038121"/>
                </a:cubicBezTo>
                <a:cubicBezTo>
                  <a:pt x="1296453" y="2035201"/>
                  <a:pt x="1314875" y="2031646"/>
                  <a:pt x="1333041" y="2027104"/>
                </a:cubicBezTo>
                <a:cubicBezTo>
                  <a:pt x="1344307" y="2024287"/>
                  <a:pt x="1354925" y="2019277"/>
                  <a:pt x="1366091" y="2016087"/>
                </a:cubicBezTo>
                <a:cubicBezTo>
                  <a:pt x="1380650" y="2011927"/>
                  <a:pt x="1395470" y="2008742"/>
                  <a:pt x="1410159" y="2005070"/>
                </a:cubicBezTo>
                <a:cubicBezTo>
                  <a:pt x="1458276" y="1860720"/>
                  <a:pt x="1410196" y="2015443"/>
                  <a:pt x="1432193" y="1630496"/>
                </a:cubicBezTo>
                <a:cubicBezTo>
                  <a:pt x="1433147" y="1613806"/>
                  <a:pt x="1448301" y="1571155"/>
                  <a:pt x="1454226" y="1553378"/>
                </a:cubicBezTo>
                <a:cubicBezTo>
                  <a:pt x="1446882" y="1531344"/>
                  <a:pt x="1443472" y="1507580"/>
                  <a:pt x="1432193" y="1487277"/>
                </a:cubicBezTo>
                <a:cubicBezTo>
                  <a:pt x="1419719" y="1464825"/>
                  <a:pt x="1386661" y="1445906"/>
                  <a:pt x="1366091" y="1432193"/>
                </a:cubicBezTo>
                <a:cubicBezTo>
                  <a:pt x="1353897" y="1273661"/>
                  <a:pt x="1400206" y="1300310"/>
                  <a:pt x="1288973" y="1266940"/>
                </a:cubicBezTo>
                <a:cubicBezTo>
                  <a:pt x="1274470" y="1262589"/>
                  <a:pt x="1259595" y="1259595"/>
                  <a:pt x="1244906" y="1255923"/>
                </a:cubicBezTo>
                <a:cubicBezTo>
                  <a:pt x="1186149" y="1259595"/>
                  <a:pt x="1126245" y="1254812"/>
                  <a:pt x="1068636" y="1266940"/>
                </a:cubicBezTo>
                <a:cubicBezTo>
                  <a:pt x="1053390" y="1270150"/>
                  <a:pt x="1048549" y="1291348"/>
                  <a:pt x="1035585" y="1299990"/>
                </a:cubicBezTo>
                <a:cubicBezTo>
                  <a:pt x="1025923" y="1306431"/>
                  <a:pt x="1012922" y="1305814"/>
                  <a:pt x="1002535" y="1311007"/>
                </a:cubicBezTo>
                <a:cubicBezTo>
                  <a:pt x="990692" y="1316929"/>
                  <a:pt x="980501" y="1325696"/>
                  <a:pt x="969484" y="1333041"/>
                </a:cubicBezTo>
                <a:cubicBezTo>
                  <a:pt x="872775" y="1478106"/>
                  <a:pt x="970030" y="1341585"/>
                  <a:pt x="892366" y="1432193"/>
                </a:cubicBezTo>
                <a:cubicBezTo>
                  <a:pt x="880417" y="1446134"/>
                  <a:pt x="872299" y="1463277"/>
                  <a:pt x="859316" y="1476260"/>
                </a:cubicBezTo>
                <a:cubicBezTo>
                  <a:pt x="847726" y="1487850"/>
                  <a:pt x="794541" y="1516625"/>
                  <a:pt x="782198" y="1520328"/>
                </a:cubicBezTo>
                <a:cubicBezTo>
                  <a:pt x="760802" y="1526747"/>
                  <a:pt x="738130" y="1527673"/>
                  <a:pt x="716096" y="1531345"/>
                </a:cubicBezTo>
                <a:cubicBezTo>
                  <a:pt x="705079" y="1535017"/>
                  <a:pt x="693433" y="1537169"/>
                  <a:pt x="683046" y="1542362"/>
                </a:cubicBezTo>
                <a:cubicBezTo>
                  <a:pt x="671203" y="1548283"/>
                  <a:pt x="662165" y="1559179"/>
                  <a:pt x="649995" y="1564395"/>
                </a:cubicBezTo>
                <a:cubicBezTo>
                  <a:pt x="636078" y="1570359"/>
                  <a:pt x="620105" y="1570096"/>
                  <a:pt x="605928" y="1575412"/>
                </a:cubicBezTo>
                <a:cubicBezTo>
                  <a:pt x="590551" y="1581179"/>
                  <a:pt x="576549" y="1590101"/>
                  <a:pt x="561860" y="1597446"/>
                </a:cubicBezTo>
                <a:cubicBezTo>
                  <a:pt x="444347" y="1593774"/>
                  <a:pt x="326461" y="1596470"/>
                  <a:pt x="209320" y="1586429"/>
                </a:cubicBezTo>
                <a:cubicBezTo>
                  <a:pt x="196128" y="1585298"/>
                  <a:pt x="188113" y="1570316"/>
                  <a:pt x="176270" y="1564395"/>
                </a:cubicBezTo>
                <a:cubicBezTo>
                  <a:pt x="165883" y="1559201"/>
                  <a:pt x="154535" y="1555989"/>
                  <a:pt x="143219" y="1553378"/>
                </a:cubicBezTo>
                <a:cubicBezTo>
                  <a:pt x="106728" y="1544957"/>
                  <a:pt x="69774" y="1538689"/>
                  <a:pt x="33051" y="1531345"/>
                </a:cubicBezTo>
                <a:cubicBezTo>
                  <a:pt x="21911" y="1514634"/>
                  <a:pt x="0" y="1488049"/>
                  <a:pt x="0" y="1465243"/>
                </a:cubicBezTo>
                <a:cubicBezTo>
                  <a:pt x="0" y="1413700"/>
                  <a:pt x="4995" y="1362197"/>
                  <a:pt x="11017" y="1311007"/>
                </a:cubicBezTo>
                <a:cubicBezTo>
                  <a:pt x="12374" y="1299474"/>
                  <a:pt x="17957" y="1288830"/>
                  <a:pt x="22034" y="1277957"/>
                </a:cubicBezTo>
                <a:cubicBezTo>
                  <a:pt x="28978" y="1259440"/>
                  <a:pt x="36723" y="1241234"/>
                  <a:pt x="44067" y="1222872"/>
                </a:cubicBezTo>
                <a:cubicBezTo>
                  <a:pt x="40395" y="1160443"/>
                  <a:pt x="38980" y="1097841"/>
                  <a:pt x="33051" y="1035586"/>
                </a:cubicBezTo>
                <a:cubicBezTo>
                  <a:pt x="31616" y="1020513"/>
                  <a:pt x="26194" y="1006077"/>
                  <a:pt x="22034" y="991518"/>
                </a:cubicBezTo>
                <a:cubicBezTo>
                  <a:pt x="9856" y="948894"/>
                  <a:pt x="22034" y="954795"/>
                  <a:pt x="22034" y="947451"/>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132</TotalTime>
  <Words>805</Words>
  <Application>Microsoft Office PowerPoint</Application>
  <PresentationFormat>On-screen Show (4:3)</PresentationFormat>
  <Paragraphs>57</Paragraphs>
  <Slides>18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Angsana New</vt:lpstr>
      <vt:lpstr>Arial</vt:lpstr>
      <vt:lpstr>Bookman Old Style</vt:lpstr>
      <vt:lpstr>Calibri</vt:lpstr>
      <vt:lpstr>Tw Cen MT</vt:lpstr>
      <vt:lpstr>Wingdings</vt:lpstr>
      <vt:lpstr>Wingdings 2</vt:lpstr>
      <vt:lpstr>Median</vt:lpstr>
      <vt:lpstr>Transect survey</vt:lpstr>
      <vt:lpstr>Transect survey</vt:lpstr>
      <vt:lpstr>Transect survey</vt:lpstr>
      <vt:lpstr>Procedures of Transect survey</vt:lpstr>
      <vt:lpstr>Procedures of Transect Survey</vt:lpstr>
      <vt:lpstr>Procedures of Transect Survey</vt:lpstr>
      <vt:lpstr>Procedures of Transect Survey</vt:lpstr>
      <vt:lpstr>PowerPoint Presentation</vt:lpstr>
      <vt:lpstr>PowerPoint Presentation</vt:lpstr>
      <vt:lpstr>PowerPoint Presentation</vt:lpstr>
      <vt:lpstr>PowerPoint Presentation</vt:lpstr>
      <vt:lpstr>Quadrant Survey </vt:lpstr>
      <vt:lpstr>Quadrant Survey </vt:lpstr>
      <vt:lpstr>Quadrant Survey </vt:lpstr>
      <vt:lpstr>PowerPoint Presentation</vt:lpstr>
      <vt:lpstr>Quadrant Survey </vt:lpstr>
      <vt:lpstr>Sketch Map </vt:lpstr>
      <vt:lpstr>Sketch Map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Transect survey</dc:title>
  <dc:creator>User</dc:creator>
  <cp:lastModifiedBy>ADMIN</cp:lastModifiedBy>
  <cp:revision>23</cp:revision>
  <dcterms:created xsi:type="dcterms:W3CDTF">2022-10-17T06:06:26Z</dcterms:created>
  <dcterms:modified xsi:type="dcterms:W3CDTF">2024-08-31T08:25:28Z</dcterms:modified>
</cp:coreProperties>
</file>